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6" r:id="rId1"/>
    <p:sldMasterId id="2147483728" r:id="rId2"/>
  </p:sldMasterIdLst>
  <p:notesMasterIdLst>
    <p:notesMasterId r:id="rId13"/>
  </p:notesMasterIdLst>
  <p:handoutMasterIdLst>
    <p:handoutMasterId r:id="rId14"/>
  </p:handoutMasterIdLst>
  <p:sldIdLst>
    <p:sldId id="342" r:id="rId3"/>
    <p:sldId id="277" r:id="rId4"/>
    <p:sldId id="327" r:id="rId5"/>
    <p:sldId id="336" r:id="rId6"/>
    <p:sldId id="341" r:id="rId7"/>
    <p:sldId id="337" r:id="rId8"/>
    <p:sldId id="338" r:id="rId9"/>
    <p:sldId id="339" r:id="rId10"/>
    <p:sldId id="340" r:id="rId11"/>
    <p:sldId id="276" r:id="rId12"/>
  </p:sldIdLst>
  <p:sldSz cx="9144000" cy="5143500" type="screen16x9"/>
  <p:notesSz cx="6858000" cy="9144000"/>
  <p:defaultTextStyle>
    <a:defPPr>
      <a:defRPr lang="en-US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1" userDrawn="1">
          <p15:clr>
            <a:srgbClr val="A4A3A4"/>
          </p15:clr>
        </p15:guide>
        <p15:guide id="2" pos="305" userDrawn="1">
          <p15:clr>
            <a:srgbClr val="A4A3A4"/>
          </p15:clr>
        </p15:guide>
        <p15:guide id="3" pos="5455" userDrawn="1">
          <p15:clr>
            <a:srgbClr val="A4A3A4"/>
          </p15:clr>
        </p15:guide>
        <p15:guide id="4" orient="horz" pos="296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969797"/>
    <a:srgbClr val="AE1D08"/>
    <a:srgbClr val="E0401C"/>
    <a:srgbClr val="0C58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39" autoAdjust="0"/>
    <p:restoredTop sz="83901" autoAdjust="0"/>
  </p:normalViewPr>
  <p:slideViewPr>
    <p:cSldViewPr snapToGrid="0" snapToObjects="1">
      <p:cViewPr varScale="1">
        <p:scale>
          <a:sx n="150" d="100"/>
          <a:sy n="150" d="100"/>
        </p:scale>
        <p:origin x="858" y="114"/>
      </p:cViewPr>
      <p:guideLst>
        <p:guide orient="horz" pos="271"/>
        <p:guide pos="305"/>
        <p:guide pos="5455"/>
        <p:guide orient="horz" pos="296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18" d="100"/>
          <a:sy n="118" d="100"/>
        </p:scale>
        <p:origin x="3008" y="22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0C0E31-8309-FE44-B81C-441AC0D10FDC}" type="datetimeFigureOut">
              <a:rPr lang="en-US" smtClean="0"/>
              <a:t>6/2/2020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0B36B-C8E3-E440-9537-8D78973E6C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965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1C9F2E91-7B5B-7B47-A6B7-41F52DF9CFF5}" type="datetimeFigureOut">
              <a:rPr lang="en-US" smtClean="0"/>
              <a:pPr/>
              <a:t>6/2/2020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2BDD7571-E87A-5642-8000-463B5F5039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730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27100" y="569913"/>
            <a:ext cx="4941888" cy="27797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877331" y="4343400"/>
            <a:ext cx="5795318" cy="4454611"/>
          </a:xfrm>
        </p:spPr>
        <p:txBody>
          <a:bodyPr/>
          <a:lstStyle/>
          <a:p>
            <a:pPr>
              <a:spcBef>
                <a:spcPts val="0"/>
              </a:spcBef>
            </a:pPr>
            <a:endParaRPr lang="en-U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E9330B-B1DA-214B-A229-0CB8492B91A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020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D7571-E87A-5642-8000-463B5F50396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338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and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84188" y="1315173"/>
            <a:ext cx="8175625" cy="33949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85750" indent="-285750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1pPr>
            <a:lvl2pPr marL="630238" indent="-287338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2pPr>
            <a:lvl3pPr marL="917575" indent="-263525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3pPr>
            <a:lvl4pPr marL="1203325" indent="-285750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4pPr>
            <a:lvl5pPr marL="2303326" indent="-201538">
              <a:buClr>
                <a:schemeClr val="accent4"/>
              </a:buClr>
              <a:buSzPct val="100000"/>
              <a:buFont typeface="Wingdings" charset="2"/>
              <a:buChar char="§"/>
              <a:defRPr sz="1700" b="0">
                <a:solidFill>
                  <a:schemeClr val="tx1"/>
                </a:solidFill>
                <a:latin typeface="Artifakt ElementOfc"/>
                <a:cs typeface="Artifakt ElementOfc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189" y="430213"/>
            <a:ext cx="7288212" cy="857250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defRPr sz="2800" b="1" i="0">
                <a:solidFill>
                  <a:srgbClr val="AE1D08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90" y="475641"/>
            <a:ext cx="684873" cy="16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3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1" userDrawn="1">
          <p15:clr>
            <a:srgbClr val="FBAE40"/>
          </p15:clr>
        </p15:guide>
        <p15:guide id="2" pos="305" userDrawn="1">
          <p15:clr>
            <a:srgbClr val="FBAE40"/>
          </p15:clr>
        </p15:guide>
        <p15:guide id="3" orient="horz" pos="2967" userDrawn="1">
          <p15:clr>
            <a:srgbClr val="FBAE40"/>
          </p15:clr>
        </p15:guide>
        <p15:guide id="4" pos="5455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950" y="1976051"/>
            <a:ext cx="3277596" cy="961696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482600" y="4745577"/>
            <a:ext cx="8238067" cy="238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68578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baseline="0" dirty="0">
                <a:solidFill>
                  <a:srgbClr val="969797"/>
                </a:solidFill>
                <a:latin typeface="Arial" panose="020B0604020202020204" pitchFamily="34" charset="0"/>
                <a:ea typeface="Artifakt ElementOfc" charset="0"/>
                <a:cs typeface="Arial" panose="020B0604020202020204" pitchFamily="34" charset="0"/>
              </a:rPr>
              <a:t>© 2018 KETIV. All rights reserved.</a:t>
            </a:r>
          </a:p>
          <a:p>
            <a:pPr>
              <a:lnSpc>
                <a:spcPct val="100000"/>
              </a:lnSpc>
            </a:pPr>
            <a:endParaRPr lang="en-US" sz="650" b="0" i="0" dirty="0">
              <a:solidFill>
                <a:schemeClr val="bg2">
                  <a:lumMod val="65000"/>
                </a:schemeClr>
              </a:solidFill>
              <a:latin typeface="Arial" panose="020B0604020202020204" pitchFamily="34" charset="0"/>
              <a:ea typeface="Artifakt ElementOfc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89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8467" y="-8468"/>
            <a:ext cx="9186334" cy="5181601"/>
          </a:xfrm>
          <a:prstGeom prst="rect">
            <a:avLst/>
          </a:prstGeom>
          <a:gradFill flip="none" rotWithShape="1">
            <a:gsLst>
              <a:gs pos="0">
                <a:srgbClr val="E0401C"/>
              </a:gs>
              <a:gs pos="100000">
                <a:srgbClr val="AE1D08">
                  <a:lumMod val="10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82600" y="4745577"/>
            <a:ext cx="8238067" cy="238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68578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baseline="0" dirty="0">
                <a:solidFill>
                  <a:schemeClr val="bg1"/>
                </a:solidFill>
                <a:latin typeface="Arial" panose="020B0604020202020204" pitchFamily="34" charset="0"/>
                <a:ea typeface="Artifakt ElementOfc" charset="0"/>
                <a:cs typeface="Arial" panose="020B0604020202020204" pitchFamily="34" charset="0"/>
              </a:rPr>
              <a:t>© 2018 KETIV. All rights reserved.</a:t>
            </a:r>
          </a:p>
          <a:p>
            <a:pPr>
              <a:lnSpc>
                <a:spcPct val="100000"/>
              </a:lnSpc>
            </a:pPr>
            <a:endParaRPr lang="en-US" sz="650" b="0" i="0" dirty="0">
              <a:solidFill>
                <a:schemeClr val="bg2">
                  <a:lumMod val="65000"/>
                </a:schemeClr>
              </a:solidFill>
              <a:latin typeface="Arial" panose="020B0604020202020204" pitchFamily="34" charset="0"/>
              <a:ea typeface="Artifakt ElementOfc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952" y="1976051"/>
            <a:ext cx="3277592" cy="96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80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(2 column)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84189" y="430213"/>
            <a:ext cx="7288212" cy="857250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defRPr sz="2800" b="1" i="0">
                <a:solidFill>
                  <a:srgbClr val="AE1D08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8" hasCustomPrompt="1"/>
          </p:nvPr>
        </p:nvSpPr>
        <p:spPr>
          <a:xfrm>
            <a:off x="4800600" y="1356654"/>
            <a:ext cx="3864717" cy="33534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sz="1800" baseline="0"/>
            </a:lvl1pPr>
          </a:lstStyle>
          <a:p>
            <a:pPr>
              <a:buClr>
                <a:srgbClr val="E0401C"/>
              </a:buClr>
            </a:pP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Image Space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4187" y="1356255"/>
            <a:ext cx="3867679" cy="3353474"/>
          </a:xfrm>
          <a:prstGeom prst="rect">
            <a:avLst/>
          </a:prstGeom>
        </p:spPr>
        <p:txBody>
          <a:bodyPr/>
          <a:lstStyle>
            <a:lvl1pPr marL="285750" marR="0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 sz="1800"/>
            </a:lvl1pPr>
          </a:lstStyle>
          <a:p>
            <a:pPr marL="0" indent="0">
              <a:buNone/>
            </a:pPr>
            <a:r>
              <a:rPr lang="en-US" sz="2200" b="1" dirty="0">
                <a:latin typeface="Proxima Nova" charset="0"/>
                <a:ea typeface="Proxima Nova" charset="0"/>
                <a:cs typeface="Proxima Nova" charset="0"/>
              </a:rPr>
              <a:t>Subheading text is set in black, single spaced, </a:t>
            </a:r>
            <a:r>
              <a:rPr lang="en-US" sz="2200" b="1" dirty="0" err="1">
                <a:latin typeface="Proxima Nova" charset="0"/>
                <a:ea typeface="Proxima Nova" charset="0"/>
                <a:cs typeface="Proxima Nova" charset="0"/>
              </a:rPr>
              <a:t>Proxima</a:t>
            </a:r>
            <a:r>
              <a:rPr lang="en-US" sz="2200" b="1" dirty="0">
                <a:latin typeface="Proxima Nova" charset="0"/>
                <a:ea typeface="Proxima Nova" charset="0"/>
                <a:cs typeface="Proxima Nova" charset="0"/>
              </a:rPr>
              <a:t> Nova Bold 22pt.</a:t>
            </a:r>
          </a:p>
          <a:p>
            <a:pPr>
              <a:buClr>
                <a:srgbClr val="E0401C"/>
              </a:buClr>
            </a:pP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Bullet-style text is set in black, single spaced, </a:t>
            </a:r>
            <a:r>
              <a:rPr lang="en-US" dirty="0" err="1">
                <a:latin typeface="Proxima Nova Medium" charset="0"/>
                <a:ea typeface="Proxima Nova Medium" charset="0"/>
                <a:cs typeface="Proxima Nova Medium" charset="0"/>
              </a:rPr>
              <a:t>Proxima</a:t>
            </a: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 Nova Medium 18pt.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90" y="475641"/>
            <a:ext cx="684873" cy="1684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950" y="1976051"/>
            <a:ext cx="3277596" cy="961696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482600" y="4745577"/>
            <a:ext cx="8238067" cy="238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68578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baseline="0" dirty="0">
                <a:solidFill>
                  <a:srgbClr val="969797"/>
                </a:solidFill>
                <a:latin typeface="Arial" panose="020B0604020202020204" pitchFamily="34" charset="0"/>
                <a:ea typeface="Artifakt ElementOfc" charset="0"/>
                <a:cs typeface="Arial" panose="020B0604020202020204" pitchFamily="34" charset="0"/>
              </a:rPr>
              <a:t>© 2018 KETIV. All rights reserved.</a:t>
            </a:r>
          </a:p>
          <a:p>
            <a:pPr>
              <a:lnSpc>
                <a:spcPct val="100000"/>
              </a:lnSpc>
            </a:pPr>
            <a:endParaRPr lang="en-US" sz="650" b="0" i="0" dirty="0">
              <a:solidFill>
                <a:schemeClr val="bg2">
                  <a:lumMod val="65000"/>
                </a:schemeClr>
              </a:solidFill>
              <a:latin typeface="Arial" panose="020B0604020202020204" pitchFamily="34" charset="0"/>
              <a:ea typeface="Artifakt ElementOfc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8467" y="-8468"/>
            <a:ext cx="9186334" cy="5181601"/>
          </a:xfrm>
          <a:prstGeom prst="rect">
            <a:avLst/>
          </a:prstGeom>
          <a:gradFill flip="none" rotWithShape="1">
            <a:gsLst>
              <a:gs pos="0">
                <a:srgbClr val="E0401C"/>
              </a:gs>
              <a:gs pos="100000">
                <a:srgbClr val="AE1D08">
                  <a:lumMod val="10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82600" y="4745577"/>
            <a:ext cx="8238067" cy="2385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68578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baseline="0" dirty="0">
                <a:solidFill>
                  <a:schemeClr val="bg1"/>
                </a:solidFill>
                <a:latin typeface="Arial" panose="020B0604020202020204" pitchFamily="34" charset="0"/>
                <a:ea typeface="Artifakt ElementOfc" charset="0"/>
                <a:cs typeface="Arial" panose="020B0604020202020204" pitchFamily="34" charset="0"/>
              </a:rPr>
              <a:t>© 2018 KETIV. All rights reserved.</a:t>
            </a:r>
          </a:p>
          <a:p>
            <a:pPr>
              <a:lnSpc>
                <a:spcPct val="100000"/>
              </a:lnSpc>
            </a:pPr>
            <a:endParaRPr lang="en-US" sz="650" b="0" i="0" dirty="0">
              <a:solidFill>
                <a:schemeClr val="bg2">
                  <a:lumMod val="65000"/>
                </a:schemeClr>
              </a:solidFill>
              <a:latin typeface="Arial" panose="020B0604020202020204" pitchFamily="34" charset="0"/>
              <a:ea typeface="Artifakt ElementOfc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952" y="1976051"/>
            <a:ext cx="3277592" cy="96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51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ver 201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94" b="22310"/>
          <a:stretch/>
        </p:blipFill>
        <p:spPr>
          <a:xfrm>
            <a:off x="0" y="-4387"/>
            <a:ext cx="7152410" cy="5147887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89942" y="2007971"/>
            <a:ext cx="4029304" cy="29044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600" b="1" i="0" baseline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pPr lvl="0"/>
            <a:r>
              <a:rPr lang="en-US" dirty="0"/>
              <a:t>Presenter Name</a:t>
            </a:r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89941" y="2307205"/>
            <a:ext cx="4029305" cy="2364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200" b="0" i="0" baseline="0">
                <a:solidFill>
                  <a:schemeClr val="bg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1pPr>
          </a:lstStyle>
          <a:p>
            <a:pPr lvl="0"/>
            <a:r>
              <a:rPr lang="en-US" dirty="0"/>
              <a:t>Presenter Title</a:t>
            </a:r>
          </a:p>
        </p:txBody>
      </p:sp>
      <p:sp>
        <p:nvSpPr>
          <p:cNvPr id="7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89943" y="427263"/>
            <a:ext cx="2253258" cy="2364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1200" b="0" i="0" baseline="0">
                <a:solidFill>
                  <a:schemeClr val="bg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1pPr>
          </a:lstStyle>
          <a:p>
            <a:pPr lvl="0"/>
            <a:r>
              <a:rPr lang="en-US" dirty="0"/>
              <a:t>Presentation Date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939" y="663674"/>
            <a:ext cx="5277817" cy="1335504"/>
          </a:xfrm>
          <a:prstGeom prst="rect">
            <a:avLst/>
          </a:prstGeom>
        </p:spPr>
        <p:txBody>
          <a:bodyPr vert="horz" lIns="0"/>
          <a:lstStyle>
            <a:lvl1pPr>
              <a:defRPr sz="3000" b="1" i="0">
                <a:solidFill>
                  <a:schemeClr val="bg1"/>
                </a:solidFill>
                <a:latin typeface="Proxima Nova Extrabold" charset="0"/>
                <a:ea typeface="Proxima Nova Extrabold" charset="0"/>
                <a:cs typeface="Proxima Nova Extrabold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920" y="2577395"/>
            <a:ext cx="1061980" cy="14485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408" y="3130102"/>
            <a:ext cx="1353317" cy="33283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96" t="40994" b="1077"/>
          <a:stretch/>
        </p:blipFill>
        <p:spPr>
          <a:xfrm>
            <a:off x="0" y="-4387"/>
            <a:ext cx="2788194" cy="51478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5B3D9CD-3926-024F-BC77-9BCA979B18C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215795" y="4590548"/>
            <a:ext cx="1277905" cy="274750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61D00015-2B22-7341-8153-0C3681EA274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2176" y="4033649"/>
            <a:ext cx="1763492" cy="54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56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05">
          <p15:clr>
            <a:srgbClr val="FBAE40"/>
          </p15:clr>
        </p15:guide>
        <p15:guide id="2" orient="horz" pos="271">
          <p15:clr>
            <a:srgbClr val="FBAE40"/>
          </p15:clr>
        </p15:guide>
        <p15:guide id="3" pos="5455">
          <p15:clr>
            <a:srgbClr val="FBAE40"/>
          </p15:clr>
        </p15:guide>
        <p15:guide id="4" orient="horz" pos="296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Keywo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8467" y="-8468"/>
            <a:ext cx="9186334" cy="5181601"/>
          </a:xfrm>
          <a:prstGeom prst="rect">
            <a:avLst/>
          </a:prstGeom>
          <a:gradFill flip="none" rotWithShape="1">
            <a:gsLst>
              <a:gs pos="0">
                <a:srgbClr val="E0401C"/>
              </a:gs>
              <a:gs pos="100000">
                <a:srgbClr val="AE1D08">
                  <a:lumMod val="10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9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 lIns="91425" tIns="45712" rIns="91425" bIns="45712" anchor="ctr"/>
          <a:lstStyle>
            <a:lvl1pPr algn="ctr">
              <a:defRPr sz="6000" b="1" i="0">
                <a:solidFill>
                  <a:schemeClr val="bg1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lang="en-US" dirty="0"/>
              <a:t>Keyword slide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43" y="471104"/>
            <a:ext cx="1235142" cy="5718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90" y="475641"/>
            <a:ext cx="684873" cy="16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hf sldNum="0" hdr="0" dt="0"/>
  <p:extLst>
    <p:ext uri="{DCECCB84-F9BA-43D5-87BE-67443E8EF086}">
      <p15:sldGuideLst xmlns:p15="http://schemas.microsoft.com/office/powerpoint/2012/main">
        <p15:guide id="1" pos="309">
          <p15:clr>
            <a:srgbClr val="FBAE40"/>
          </p15:clr>
        </p15:guide>
        <p15:guide id="2" pos="5451">
          <p15:clr>
            <a:srgbClr val="FBAE40"/>
          </p15:clr>
        </p15:guide>
        <p15:guide id="3" orient="horz" pos="272">
          <p15:clr>
            <a:srgbClr val="FBAE40"/>
          </p15:clr>
        </p15:guide>
        <p15:guide id="4" orient="horz" pos="297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and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84188" y="1315173"/>
            <a:ext cx="8175625" cy="339494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85750" indent="-285750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1pPr>
            <a:lvl2pPr marL="630238" indent="-287338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2pPr>
            <a:lvl3pPr marL="917575" indent="-263525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3pPr>
            <a:lvl4pPr marL="1203325" indent="-285750">
              <a:buClr>
                <a:srgbClr val="E0401C"/>
              </a:buClr>
              <a:buSzPct val="100000"/>
              <a:buFont typeface="Wingdings" charset="2"/>
              <a:buChar char="§"/>
              <a:tabLst/>
              <a:defRPr sz="1800" b="0" i="0">
                <a:solidFill>
                  <a:schemeClr val="tx1"/>
                </a:solidFill>
                <a:latin typeface="Proxima Nova Medium" charset="0"/>
                <a:ea typeface="Proxima Nova Medium" charset="0"/>
                <a:cs typeface="Proxima Nova Medium" charset="0"/>
              </a:defRPr>
            </a:lvl4pPr>
            <a:lvl5pPr marL="2303326" indent="-201538">
              <a:buClr>
                <a:schemeClr val="accent4"/>
              </a:buClr>
              <a:buSzPct val="100000"/>
              <a:buFont typeface="Wingdings" charset="2"/>
              <a:buChar char="§"/>
              <a:defRPr sz="1700" b="0">
                <a:solidFill>
                  <a:schemeClr val="tx1"/>
                </a:solidFill>
                <a:latin typeface="Artifakt ElementOfc"/>
                <a:cs typeface="Artifakt ElementOfc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4189" y="430213"/>
            <a:ext cx="7288212" cy="857250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defRPr sz="2800" b="1" i="0">
                <a:solidFill>
                  <a:srgbClr val="AE1D08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90" y="475641"/>
            <a:ext cx="684873" cy="16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93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1">
          <p15:clr>
            <a:srgbClr val="FBAE40"/>
          </p15:clr>
        </p15:guide>
        <p15:guide id="2" pos="305">
          <p15:clr>
            <a:srgbClr val="FBAE40"/>
          </p15:clr>
        </p15:guide>
        <p15:guide id="3" orient="horz" pos="2967">
          <p15:clr>
            <a:srgbClr val="FBAE40"/>
          </p15:clr>
        </p15:guide>
        <p15:guide id="4" pos="5455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84189" y="430213"/>
            <a:ext cx="7288212" cy="857250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defRPr sz="2800" b="1" i="0">
                <a:solidFill>
                  <a:srgbClr val="AE1D08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8"/>
          </p:nvPr>
        </p:nvSpPr>
        <p:spPr>
          <a:xfrm>
            <a:off x="4800600" y="1356654"/>
            <a:ext cx="3864717" cy="3353460"/>
          </a:xfrm>
          <a:prstGeom prst="rect">
            <a:avLst/>
          </a:prstGeom>
        </p:spPr>
        <p:txBody>
          <a:bodyPr/>
          <a:lstStyle>
            <a:lvl1pPr marL="171450" indent="-171450">
              <a:buFont typeface="Wingdings" charset="2"/>
              <a:buChar char="§"/>
              <a:defRPr sz="1800"/>
            </a:lvl1pPr>
          </a:lstStyle>
          <a:p>
            <a:pPr>
              <a:buClr>
                <a:srgbClr val="E0401C"/>
              </a:buClr>
            </a:pP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Second column bullet-style text is set in black, single spaced, </a:t>
            </a:r>
            <a:r>
              <a:rPr lang="en-US" dirty="0" err="1">
                <a:latin typeface="Proxima Nova Medium" charset="0"/>
                <a:ea typeface="Proxima Nova Medium" charset="0"/>
                <a:cs typeface="Proxima Nova Medium" charset="0"/>
              </a:rPr>
              <a:t>Proxima</a:t>
            </a: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 Nova Medium 18pt.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7"/>
          </p:nvPr>
        </p:nvSpPr>
        <p:spPr>
          <a:xfrm>
            <a:off x="484187" y="1356255"/>
            <a:ext cx="3867679" cy="3353474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2200" b="1" dirty="0">
                <a:latin typeface="Proxima Nova" charset="0"/>
                <a:ea typeface="Proxima Nova" charset="0"/>
                <a:cs typeface="Proxima Nova" charset="0"/>
              </a:rPr>
              <a:t>First column text is set in black, single spaced, </a:t>
            </a:r>
            <a:r>
              <a:rPr lang="en-US" sz="2200" b="1" dirty="0" err="1">
                <a:latin typeface="Proxima Nova" charset="0"/>
                <a:ea typeface="Proxima Nova" charset="0"/>
                <a:cs typeface="Proxima Nova" charset="0"/>
              </a:rPr>
              <a:t>Proxima</a:t>
            </a:r>
            <a:r>
              <a:rPr lang="en-US" sz="2200" b="1" dirty="0">
                <a:latin typeface="Proxima Nova" charset="0"/>
                <a:ea typeface="Proxima Nova" charset="0"/>
                <a:cs typeface="Proxima Nova" charset="0"/>
              </a:rPr>
              <a:t> Nova Bold 22pt.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90" y="475641"/>
            <a:ext cx="684873" cy="16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03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(2 column)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84189" y="430213"/>
            <a:ext cx="7288212" cy="857250"/>
          </a:xfrm>
          <a:prstGeom prst="rect">
            <a:avLst/>
          </a:prstGeom>
        </p:spPr>
        <p:txBody>
          <a:bodyPr vert="horz" lIns="0" tIns="0" rIns="0" bIns="0" anchor="t"/>
          <a:lstStyle>
            <a:lvl1pPr algn="l">
              <a:defRPr sz="2800" b="1" i="0">
                <a:solidFill>
                  <a:srgbClr val="AE1D08"/>
                </a:solidFill>
                <a:latin typeface="Proxima Nova" charset="0"/>
                <a:ea typeface="Proxima Nova" charset="0"/>
                <a:cs typeface="Proxima Nova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8" hasCustomPrompt="1"/>
          </p:nvPr>
        </p:nvSpPr>
        <p:spPr>
          <a:xfrm>
            <a:off x="4800600" y="1356654"/>
            <a:ext cx="3864717" cy="33534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 anchorCtr="0"/>
          <a:lstStyle>
            <a:lvl1pPr marL="0" indent="0" algn="ctr">
              <a:buFontTx/>
              <a:buNone/>
              <a:defRPr sz="1800" baseline="0"/>
            </a:lvl1pPr>
          </a:lstStyle>
          <a:p>
            <a:pPr>
              <a:buClr>
                <a:srgbClr val="E0401C"/>
              </a:buClr>
            </a:pP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Image Space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7" hasCustomPrompt="1"/>
          </p:nvPr>
        </p:nvSpPr>
        <p:spPr>
          <a:xfrm>
            <a:off x="484187" y="1356255"/>
            <a:ext cx="3867679" cy="3353474"/>
          </a:xfrm>
          <a:prstGeom prst="rect">
            <a:avLst/>
          </a:prstGeom>
        </p:spPr>
        <p:txBody>
          <a:bodyPr/>
          <a:lstStyle>
            <a:lvl1pPr marL="285750" marR="0" indent="-2857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 sz="1800"/>
            </a:lvl1pPr>
          </a:lstStyle>
          <a:p>
            <a:pPr marL="0" indent="0">
              <a:buNone/>
            </a:pPr>
            <a:r>
              <a:rPr lang="en-US" sz="2200" b="1" dirty="0">
                <a:latin typeface="Proxima Nova" charset="0"/>
                <a:ea typeface="Proxima Nova" charset="0"/>
                <a:cs typeface="Proxima Nova" charset="0"/>
              </a:rPr>
              <a:t>Subheading text is set in black, single spaced, </a:t>
            </a:r>
            <a:r>
              <a:rPr lang="en-US" sz="2200" b="1" dirty="0" err="1">
                <a:latin typeface="Proxima Nova" charset="0"/>
                <a:ea typeface="Proxima Nova" charset="0"/>
                <a:cs typeface="Proxima Nova" charset="0"/>
              </a:rPr>
              <a:t>Proxima</a:t>
            </a:r>
            <a:r>
              <a:rPr lang="en-US" sz="2200" b="1" dirty="0">
                <a:latin typeface="Proxima Nova" charset="0"/>
                <a:ea typeface="Proxima Nova" charset="0"/>
                <a:cs typeface="Proxima Nova" charset="0"/>
              </a:rPr>
              <a:t> Nova Bold 22pt.</a:t>
            </a:r>
          </a:p>
          <a:p>
            <a:pPr>
              <a:buClr>
                <a:srgbClr val="E0401C"/>
              </a:buClr>
            </a:pP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Bullet-style text is set in black, single spaced, </a:t>
            </a:r>
            <a:r>
              <a:rPr lang="en-US" dirty="0" err="1">
                <a:latin typeface="Proxima Nova Medium" charset="0"/>
                <a:ea typeface="Proxima Nova Medium" charset="0"/>
                <a:cs typeface="Proxima Nova Medium" charset="0"/>
              </a:rPr>
              <a:t>Proxima</a:t>
            </a:r>
            <a:r>
              <a:rPr lang="en-US" dirty="0">
                <a:latin typeface="Proxima Nova Medium" charset="0"/>
                <a:ea typeface="Proxima Nova Medium" charset="0"/>
                <a:cs typeface="Proxima Nova Medium" charset="0"/>
              </a:rPr>
              <a:t> Nova Medium 18pt.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590" y="475641"/>
            <a:ext cx="684873" cy="168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80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464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7" r:id="rId2"/>
    <p:sldLayoutId id="2147483725" r:id="rId3"/>
    <p:sldLayoutId id="2147483723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tifakt ElementOfc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tifakt ElementOfc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tifakt ElementOfc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tifakt ElementOfc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tifakt ElementOfc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tifakt ElementOfc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8444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Artifakt ElementOfc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Artifakt ElementOfc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tifakt ElementOfc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tifakt ElementOfc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tifakt ElementOfc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Artifakt ElementOfc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489942" y="2050306"/>
            <a:ext cx="4029304" cy="290441"/>
          </a:xfrm>
        </p:spPr>
        <p:txBody>
          <a:bodyPr/>
          <a:lstStyle/>
          <a:p>
            <a:r>
              <a:rPr lang="en-US" dirty="0"/>
              <a:t>Nathan Eliason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89941" y="2349540"/>
            <a:ext cx="4029305" cy="236411"/>
          </a:xfrm>
        </p:spPr>
        <p:txBody>
          <a:bodyPr/>
          <a:lstStyle/>
          <a:p>
            <a:r>
              <a:rPr lang="en-US" dirty="0"/>
              <a:t>Senior Technical Consultant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Version 1.0 – June 2020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89940" y="663674"/>
            <a:ext cx="5079588" cy="1335504"/>
          </a:xfrm>
        </p:spPr>
        <p:txBody>
          <a:bodyPr/>
          <a:lstStyle/>
          <a:p>
            <a:r>
              <a:rPr lang="en-US" dirty="0"/>
              <a:t>Automation Starter Kit:</a:t>
            </a:r>
            <a:br>
              <a:rPr lang="en-US" dirty="0"/>
            </a:br>
            <a:r>
              <a:rPr lang="en-US" dirty="0"/>
              <a:t>Overview of Dataset</a:t>
            </a:r>
          </a:p>
        </p:txBody>
      </p:sp>
    </p:spTree>
    <p:extLst>
      <p:ext uri="{BB962C8B-B14F-4D97-AF65-F5344CB8AC3E}">
        <p14:creationId xmlns:p14="http://schemas.microsoft.com/office/powerpoint/2010/main" val="386633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818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Tank Body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Skid Assembly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Gunline Assembly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Manways and Hatches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Inlets and Drains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Sumps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</a:rPr>
              <a:t>End Connections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Components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95677F-DDD1-441C-A3FD-26FED013CBD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18208" y="923233"/>
            <a:ext cx="4710177" cy="369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3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6A5346-246F-4616-A1AB-FBD0785B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188" y="1315173"/>
            <a:ext cx="4552269" cy="3394940"/>
          </a:xfrm>
        </p:spPr>
        <p:txBody>
          <a:bodyPr/>
          <a:lstStyle/>
          <a:p>
            <a:r>
              <a:rPr lang="en-US" sz="1700" dirty="0"/>
              <a:t>Made up of two primary components: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500" dirty="0"/>
              <a:t>Dish head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500" dirty="0"/>
              <a:t>Individual shell pieces</a:t>
            </a:r>
          </a:p>
          <a:p>
            <a:pPr lvl="1"/>
            <a:endParaRPr lang="en-US" sz="1700" dirty="0"/>
          </a:p>
          <a:p>
            <a:r>
              <a:rPr lang="en-US" sz="1700" dirty="0"/>
              <a:t>Valid Diameters:</a:t>
            </a:r>
          </a:p>
          <a:p>
            <a:pPr lvl="1"/>
            <a:r>
              <a:rPr lang="en-US" sz="1500" dirty="0"/>
              <a:t>24” – 144”: 	6” increments</a:t>
            </a:r>
          </a:p>
          <a:p>
            <a:endParaRPr lang="en-US" sz="1700" dirty="0"/>
          </a:p>
          <a:p>
            <a:r>
              <a:rPr lang="en-US" sz="1700" dirty="0"/>
              <a:t>Valid Lengths:</a:t>
            </a:r>
          </a:p>
          <a:p>
            <a:pPr lvl="1"/>
            <a:r>
              <a:rPr lang="en-US" sz="1500" dirty="0"/>
              <a:t>36” – 600”:	6” increments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A10826-F8DF-49AC-BE7A-2CD7DAA0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Tank Body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EC7CCF1-501A-466A-8EAD-11A7171002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3998891" y="910355"/>
            <a:ext cx="4710176" cy="369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80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6A5346-246F-4616-A1AB-FBD0785B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188" y="1315173"/>
            <a:ext cx="4552269" cy="3394940"/>
          </a:xfrm>
        </p:spPr>
        <p:txBody>
          <a:bodyPr/>
          <a:lstStyle/>
          <a:p>
            <a:r>
              <a:rPr lang="en-US" sz="1700" dirty="0"/>
              <a:t>Made up of two components: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500" dirty="0"/>
              <a:t>Skid Beams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500" dirty="0"/>
              <a:t>Saddle Assemblies</a:t>
            </a:r>
          </a:p>
          <a:p>
            <a:pPr lvl="1"/>
            <a:endParaRPr lang="en-US" sz="1700" dirty="0"/>
          </a:p>
          <a:p>
            <a:r>
              <a:rPr lang="en-US" sz="1700" dirty="0"/>
              <a:t>Lengths and Widths:</a:t>
            </a:r>
          </a:p>
          <a:p>
            <a:pPr lvl="1"/>
            <a:r>
              <a:rPr lang="en-US" sz="1500" dirty="0"/>
              <a:t>Based on tank body dimensions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A10826-F8DF-49AC-BE7A-2CD7DAA0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Skid Assembly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7B0A50-E4E0-4B10-98B9-D8399134A9F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018208" y="923233"/>
            <a:ext cx="4710176" cy="369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6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6A5346-246F-4616-A1AB-FBD0785B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188" y="1315173"/>
            <a:ext cx="3456441" cy="3394940"/>
          </a:xfrm>
        </p:spPr>
        <p:txBody>
          <a:bodyPr/>
          <a:lstStyle/>
          <a:p>
            <a:r>
              <a:rPr lang="en-US" sz="1700" dirty="0"/>
              <a:t>Made up of three components: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500" dirty="0"/>
              <a:t>Feed line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500" dirty="0"/>
              <a:t>Spray nozzles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500" dirty="0"/>
              <a:t>End connections</a:t>
            </a:r>
          </a:p>
          <a:p>
            <a:pPr lvl="1"/>
            <a:endParaRPr lang="en-US" sz="1700" dirty="0"/>
          </a:p>
          <a:p>
            <a:r>
              <a:rPr lang="en-US" sz="1700" dirty="0"/>
              <a:t>Lengths and Widths:</a:t>
            </a:r>
          </a:p>
          <a:p>
            <a:pPr lvl="1"/>
            <a:r>
              <a:rPr lang="en-US" sz="1500" dirty="0"/>
              <a:t># of spray nozzles is the same as the # of shell plates required for the shell body</a:t>
            </a:r>
          </a:p>
          <a:p>
            <a:pPr lvl="1"/>
            <a:r>
              <a:rPr lang="en-US" sz="1500" dirty="0"/>
              <a:t>Two size options:</a:t>
            </a:r>
          </a:p>
          <a:p>
            <a:pPr lvl="2"/>
            <a:r>
              <a:rPr lang="en-US" sz="1500" dirty="0"/>
              <a:t>4” or 6”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A10826-F8DF-49AC-BE7A-2CD7DAA0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Gunline Assembly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10E4B6-64C9-4868-B3F9-34A40B75F1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005330" y="923233"/>
            <a:ext cx="4710176" cy="369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008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6A5346-246F-4616-A1AB-FBD0785B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188" y="1315173"/>
            <a:ext cx="4552269" cy="3394940"/>
          </a:xfrm>
        </p:spPr>
        <p:txBody>
          <a:bodyPr/>
          <a:lstStyle/>
          <a:p>
            <a:r>
              <a:rPr lang="en-US" sz="1700" dirty="0"/>
              <a:t>Manway and Hatch Models:</a:t>
            </a:r>
          </a:p>
          <a:p>
            <a:pPr lvl="1"/>
            <a:r>
              <a:rPr lang="en-US" sz="1500" dirty="0"/>
              <a:t>Model for each variation is static</a:t>
            </a:r>
          </a:p>
          <a:p>
            <a:pPr lvl="1"/>
            <a:endParaRPr lang="en-US" sz="1700" dirty="0"/>
          </a:p>
          <a:p>
            <a:r>
              <a:rPr lang="en-US" sz="1700" dirty="0"/>
              <a:t>Manway Sizes:</a:t>
            </a:r>
          </a:p>
          <a:p>
            <a:pPr lvl="1"/>
            <a:r>
              <a:rPr lang="en-US" sz="1500" dirty="0"/>
              <a:t>21”, 22” or 25”</a:t>
            </a:r>
          </a:p>
          <a:p>
            <a:pPr lvl="1"/>
            <a:r>
              <a:rPr lang="en-US" sz="1500" dirty="0"/>
              <a:t>Only for tanks with OD 48” or higher</a:t>
            </a:r>
          </a:p>
          <a:p>
            <a:pPr lvl="1"/>
            <a:r>
              <a:rPr lang="en-US" sz="1500" dirty="0"/>
              <a:t>Always on rear side of tank</a:t>
            </a:r>
          </a:p>
          <a:p>
            <a:pPr lvl="1"/>
            <a:endParaRPr lang="en-US" sz="1700" dirty="0"/>
          </a:p>
          <a:p>
            <a:r>
              <a:rPr lang="en-US" sz="1700" dirty="0"/>
              <a:t>Hatch Size:</a:t>
            </a:r>
          </a:p>
          <a:p>
            <a:pPr lvl="1"/>
            <a:r>
              <a:rPr lang="en-US" sz="1500" dirty="0"/>
              <a:t>20” (just one option)</a:t>
            </a:r>
          </a:p>
          <a:p>
            <a:pPr lvl="1"/>
            <a:r>
              <a:rPr lang="en-US" sz="1500" dirty="0"/>
              <a:t>Only for tanks with OD 60” or higher</a:t>
            </a:r>
          </a:p>
          <a:p>
            <a:pPr lvl="1"/>
            <a:r>
              <a:rPr lang="en-US" sz="1500" dirty="0"/>
              <a:t>Always on top side of tank</a:t>
            </a:r>
          </a:p>
          <a:p>
            <a:pPr lvl="1"/>
            <a:r>
              <a:rPr lang="en-US" sz="1500" dirty="0"/>
              <a:t>Optional front and rear placements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A10826-F8DF-49AC-BE7A-2CD7DAA0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Manways and Hatches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5160F24-F228-4B60-98EE-0D89ACDE28BA}"/>
              </a:ext>
            </a:extLst>
          </p:cNvPr>
          <p:cNvGrpSpPr/>
          <p:nvPr/>
        </p:nvGrpSpPr>
        <p:grpSpPr>
          <a:xfrm>
            <a:off x="4018208" y="910342"/>
            <a:ext cx="4710176" cy="3719000"/>
            <a:chOff x="4018208" y="910342"/>
            <a:chExt cx="4710176" cy="3719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912975C-79BC-4160-BD5D-F64BD00B2A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4018208" y="929672"/>
              <a:ext cx="4710176" cy="369967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E8340CC-394A-4939-A4BC-CA0777856C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60353"/>
            <a:stretch/>
          </p:blipFill>
          <p:spPr>
            <a:xfrm>
              <a:off x="4018209" y="910342"/>
              <a:ext cx="1867438" cy="3699669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F839C68-38D3-4AC0-82D1-F561343FED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2771" b="84748"/>
            <a:stretch/>
          </p:blipFill>
          <p:spPr>
            <a:xfrm>
              <a:off x="6503830" y="923233"/>
              <a:ext cx="2224553" cy="5642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372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6A5346-246F-4616-A1AB-FBD0785B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189" y="1315173"/>
            <a:ext cx="3836673" cy="3394940"/>
          </a:xfrm>
        </p:spPr>
        <p:txBody>
          <a:bodyPr/>
          <a:lstStyle/>
          <a:p>
            <a:r>
              <a:rPr lang="en-US" sz="1700" dirty="0"/>
              <a:t>Inlets Made up of two components: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500" dirty="0"/>
              <a:t>Tube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500" dirty="0"/>
              <a:t>End connection</a:t>
            </a:r>
          </a:p>
          <a:p>
            <a:pPr lvl="1"/>
            <a:endParaRPr lang="en-US" sz="1500" dirty="0"/>
          </a:p>
          <a:p>
            <a:r>
              <a:rPr lang="en-US" sz="1700" dirty="0"/>
              <a:t>Inlet Sizes:</a:t>
            </a:r>
          </a:p>
          <a:p>
            <a:pPr lvl="1"/>
            <a:r>
              <a:rPr lang="en-US" sz="1500" dirty="0"/>
              <a:t>3”, 4”, 6” or 8”</a:t>
            </a:r>
          </a:p>
          <a:p>
            <a:pPr lvl="1"/>
            <a:endParaRPr lang="en-US" sz="1500" dirty="0"/>
          </a:p>
          <a:p>
            <a:r>
              <a:rPr lang="en-US" sz="1700" dirty="0"/>
              <a:t>Locations on Tanks:</a:t>
            </a:r>
          </a:p>
          <a:p>
            <a:pPr lvl="1"/>
            <a:r>
              <a:rPr lang="en-US" sz="1500" dirty="0"/>
              <a:t>Inlets can be on top or front of tank</a:t>
            </a:r>
          </a:p>
          <a:p>
            <a:pPr lvl="1"/>
            <a:r>
              <a:rPr lang="en-US" sz="1500" dirty="0"/>
              <a:t>Drains are at the bottom</a:t>
            </a:r>
          </a:p>
          <a:p>
            <a:pPr lvl="2"/>
            <a:r>
              <a:rPr lang="en-US" sz="1500" dirty="0"/>
              <a:t>Can choose to have drains on front, rear or both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A10826-F8DF-49AC-BE7A-2CD7DAA0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Inlets and Drains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9E899A-A6E3-4363-8F77-93449FA1ED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4024647" y="916794"/>
            <a:ext cx="4710175" cy="369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34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6A5346-246F-4616-A1AB-FBD0785B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188" y="1315173"/>
            <a:ext cx="3733643" cy="3394940"/>
          </a:xfrm>
        </p:spPr>
        <p:txBody>
          <a:bodyPr/>
          <a:lstStyle/>
          <a:p>
            <a:r>
              <a:rPr lang="en-US" sz="1700" dirty="0"/>
              <a:t>Made up of four components: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500" dirty="0"/>
              <a:t>Sump bracket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500" dirty="0"/>
              <a:t>Angle pipe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500" dirty="0"/>
              <a:t>Straight pipe</a:t>
            </a:r>
          </a:p>
          <a:p>
            <a:pPr marL="685800" lvl="1" indent="-342900">
              <a:buFont typeface="+mj-lt"/>
              <a:buAutoNum type="arabicPeriod"/>
            </a:pPr>
            <a:r>
              <a:rPr lang="en-US" sz="1500" dirty="0"/>
              <a:t>End connection</a:t>
            </a:r>
          </a:p>
          <a:p>
            <a:pPr lvl="1"/>
            <a:endParaRPr lang="en-US" sz="1700" dirty="0"/>
          </a:p>
          <a:p>
            <a:r>
              <a:rPr lang="en-US" sz="1700" dirty="0"/>
              <a:t>Configurable Options:</a:t>
            </a:r>
          </a:p>
          <a:p>
            <a:pPr lvl="1"/>
            <a:r>
              <a:rPr lang="en-US" sz="1500" dirty="0"/>
              <a:t>Two sizes: 6” or 8”</a:t>
            </a:r>
          </a:p>
          <a:p>
            <a:pPr lvl="1"/>
            <a:r>
              <a:rPr lang="en-US" sz="1500" dirty="0"/>
              <a:t>Height for sump outlet</a:t>
            </a:r>
          </a:p>
          <a:p>
            <a:pPr lvl="1"/>
            <a:r>
              <a:rPr lang="en-US" sz="1500" dirty="0"/>
              <a:t>Projection length from tank for the outlet</a:t>
            </a:r>
          </a:p>
          <a:p>
            <a:pPr lvl="1"/>
            <a:r>
              <a:rPr lang="en-US" sz="1500" dirty="0"/>
              <a:t>End connection type</a:t>
            </a:r>
          </a:p>
          <a:p>
            <a:pPr lvl="1"/>
            <a:endParaRPr lang="en-US" sz="15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A10826-F8DF-49AC-BE7A-2CD7DAA0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1C762C-974E-4BD0-87D0-25F6446B22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4018208" y="910355"/>
            <a:ext cx="4710175" cy="3699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1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36A5346-246F-4616-A1AB-FBD0785B6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188" y="1315173"/>
            <a:ext cx="4552269" cy="3394940"/>
          </a:xfrm>
        </p:spPr>
        <p:txBody>
          <a:bodyPr/>
          <a:lstStyle/>
          <a:p>
            <a:r>
              <a:rPr lang="en-US" sz="1700" dirty="0"/>
              <a:t>Flanges:</a:t>
            </a:r>
          </a:p>
          <a:p>
            <a:pPr lvl="1"/>
            <a:r>
              <a:rPr lang="en-US" sz="1500" dirty="0"/>
              <a:t>Sizes: 3”, 4”, 6” or 8”</a:t>
            </a:r>
          </a:p>
          <a:p>
            <a:pPr lvl="1"/>
            <a:r>
              <a:rPr lang="en-US" sz="1500" dirty="0"/>
              <a:t>Lapped</a:t>
            </a:r>
          </a:p>
          <a:p>
            <a:pPr lvl="1"/>
            <a:r>
              <a:rPr lang="en-US" sz="1500" dirty="0"/>
              <a:t>Slip-On Welding</a:t>
            </a:r>
          </a:p>
          <a:p>
            <a:pPr lvl="1"/>
            <a:r>
              <a:rPr lang="en-US" sz="1500" dirty="0"/>
              <a:t>Welding Neck</a:t>
            </a:r>
          </a:p>
          <a:p>
            <a:pPr lvl="1"/>
            <a:endParaRPr lang="en-US" sz="1700" dirty="0"/>
          </a:p>
          <a:p>
            <a:r>
              <a:rPr lang="en-US" sz="1700" dirty="0"/>
              <a:t>End Connections:</a:t>
            </a:r>
          </a:p>
          <a:p>
            <a:pPr lvl="1"/>
            <a:r>
              <a:rPr lang="en-US" sz="1500" dirty="0"/>
              <a:t>Open (just the flange)</a:t>
            </a:r>
          </a:p>
          <a:p>
            <a:pPr lvl="1"/>
            <a:r>
              <a:rPr lang="en-US" sz="1500" dirty="0"/>
              <a:t>Capped (with blind flange)</a:t>
            </a:r>
          </a:p>
          <a:p>
            <a:pPr lvl="1"/>
            <a:r>
              <a:rPr lang="en-US" sz="1500" dirty="0"/>
              <a:t>Valve (butterfly w/threaded flange)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A10826-F8DF-49AC-BE7A-2CD7DAA0D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Flange Options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72AB2E-45CF-46A5-BED3-2D34630B6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713" y="714777"/>
            <a:ext cx="1465460" cy="17885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D221F0-6BFA-4225-855E-9E2FDDFCCC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2516" y="714777"/>
            <a:ext cx="1472566" cy="17885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C9229E-DC72-4B63-94C6-51C75C1F10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7887" y="2768380"/>
            <a:ext cx="1667112" cy="19417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8D1009-3064-4C7D-8612-DDF4D661A7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2516" y="2677303"/>
            <a:ext cx="2197572" cy="212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12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2016 Autodesk Corporate template 16x9">
  <a:themeElements>
    <a:clrScheme name="Custom 5">
      <a:dk1>
        <a:srgbClr val="3C3C3C"/>
      </a:dk1>
      <a:lt1>
        <a:srgbClr val="FFFFFF"/>
      </a:lt1>
      <a:dk2>
        <a:srgbClr val="0696D7"/>
      </a:dk2>
      <a:lt2>
        <a:srgbClr val="FFFFFF"/>
      </a:lt2>
      <a:accent1>
        <a:srgbClr val="87BC40"/>
      </a:accent1>
      <a:accent2>
        <a:srgbClr val="32BCAD"/>
      </a:accent2>
      <a:accent3>
        <a:srgbClr val="1858A8"/>
      </a:accent3>
      <a:accent4>
        <a:srgbClr val="EE8822"/>
      </a:accent4>
      <a:accent5>
        <a:srgbClr val="DD2222"/>
      </a:accent5>
      <a:accent6>
        <a:srgbClr val="A70063"/>
      </a:accent6>
      <a:hlink>
        <a:srgbClr val="0696D7"/>
      </a:hlink>
      <a:folHlink>
        <a:srgbClr val="0696D7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17_corporate_PPT_template_16x9_Arial" id="{CF06FA20-D6FC-5643-ADDE-31072E722A97}" vid="{EABEC9F6-B751-674C-A7B0-046A4ED5C939}"/>
    </a:ext>
  </a:extLst>
</a:theme>
</file>

<file path=ppt/theme/theme2.xml><?xml version="1.0" encoding="utf-8"?>
<a:theme xmlns:a="http://schemas.openxmlformats.org/drawingml/2006/main" name="1_2016 Autodesk Corporate template 16x9">
  <a:themeElements>
    <a:clrScheme name="Custom 5">
      <a:dk1>
        <a:srgbClr val="3C3C3C"/>
      </a:dk1>
      <a:lt1>
        <a:srgbClr val="FFFFFF"/>
      </a:lt1>
      <a:dk2>
        <a:srgbClr val="0696D7"/>
      </a:dk2>
      <a:lt2>
        <a:srgbClr val="FFFFFF"/>
      </a:lt2>
      <a:accent1>
        <a:srgbClr val="87BC40"/>
      </a:accent1>
      <a:accent2>
        <a:srgbClr val="32BCAD"/>
      </a:accent2>
      <a:accent3>
        <a:srgbClr val="1858A8"/>
      </a:accent3>
      <a:accent4>
        <a:srgbClr val="EE8822"/>
      </a:accent4>
      <a:accent5>
        <a:srgbClr val="DD2222"/>
      </a:accent5>
      <a:accent6>
        <a:srgbClr val="A70063"/>
      </a:accent6>
      <a:hlink>
        <a:srgbClr val="0696D7"/>
      </a:hlink>
      <a:folHlink>
        <a:srgbClr val="0696D7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17_corporate_PPT_template_16x9_Arial" id="{CF06FA20-D6FC-5643-ADDE-31072E722A97}" vid="{EABEC9F6-B751-674C-A7B0-046A4ED5C93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2017_corporate_PPT_template_16x9_Arial</Template>
  <TotalTime>10754</TotalTime>
  <Words>347</Words>
  <Application>Microsoft Office PowerPoint</Application>
  <PresentationFormat>On-screen Show (16:9)</PresentationFormat>
  <Paragraphs>90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Artifakt ElementOfc</vt:lpstr>
      <vt:lpstr>Calibri</vt:lpstr>
      <vt:lpstr>Proxima Nova</vt:lpstr>
      <vt:lpstr>Proxima Nova Extrabold</vt:lpstr>
      <vt:lpstr>Proxima Nova Medium</vt:lpstr>
      <vt:lpstr>Wingdings</vt:lpstr>
      <vt:lpstr>2016 Autodesk Corporate template 16x9</vt:lpstr>
      <vt:lpstr>1_2016 Autodesk Corporate template 16x9</vt:lpstr>
      <vt:lpstr>Automation Starter Kit: Overview of Dataset</vt:lpstr>
      <vt:lpstr>Main Components</vt:lpstr>
      <vt:lpstr>Tank Body</vt:lpstr>
      <vt:lpstr>Skid Assembly</vt:lpstr>
      <vt:lpstr>Gunline Assembly</vt:lpstr>
      <vt:lpstr>Manways and Hatches</vt:lpstr>
      <vt:lpstr>Inlets and Drains</vt:lpstr>
      <vt:lpstr>Sumps</vt:lpstr>
      <vt:lpstr>Flange Options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slide: Main title can extend over one  or two lines and is in Arial 30pt</dc:title>
  <dc:subject>KETIV PowerPoint template</dc:subject>
  <dc:creator>Chad Lethbridge</dc:creator>
  <cp:keywords/>
  <dc:description/>
  <cp:lastModifiedBy>Nathan Eliason</cp:lastModifiedBy>
  <cp:revision>134</cp:revision>
  <dcterms:created xsi:type="dcterms:W3CDTF">2018-03-22T14:12:40Z</dcterms:created>
  <dcterms:modified xsi:type="dcterms:W3CDTF">2020-06-02T16:00:56Z</dcterms:modified>
  <cp:category/>
</cp:coreProperties>
</file>