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6" r:id="rId1"/>
    <p:sldMasterId id="2147483728" r:id="rId2"/>
  </p:sldMasterIdLst>
  <p:notesMasterIdLst>
    <p:notesMasterId r:id="rId8"/>
  </p:notesMasterIdLst>
  <p:handoutMasterIdLst>
    <p:handoutMasterId r:id="rId9"/>
  </p:handoutMasterIdLst>
  <p:sldIdLst>
    <p:sldId id="343" r:id="rId3"/>
    <p:sldId id="277" r:id="rId4"/>
    <p:sldId id="362" r:id="rId5"/>
    <p:sldId id="327" r:id="rId6"/>
    <p:sldId id="276" r:id="rId7"/>
  </p:sldIdLst>
  <p:sldSz cx="9144000" cy="5143500" type="screen16x9"/>
  <p:notesSz cx="6858000" cy="9144000"/>
  <p:defaultTextStyle>
    <a:defPPr>
      <a:defRPr lang="en-US"/>
    </a:defPPr>
    <a:lvl1pPr marL="0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92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83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675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566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457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1" userDrawn="1">
          <p15:clr>
            <a:srgbClr val="A4A3A4"/>
          </p15:clr>
        </p15:guide>
        <p15:guide id="2" pos="305" userDrawn="1">
          <p15:clr>
            <a:srgbClr val="A4A3A4"/>
          </p15:clr>
        </p15:guide>
        <p15:guide id="3" pos="5455" userDrawn="1">
          <p15:clr>
            <a:srgbClr val="A4A3A4"/>
          </p15:clr>
        </p15:guide>
        <p15:guide id="4" orient="horz" pos="296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969797"/>
    <a:srgbClr val="AE1D08"/>
    <a:srgbClr val="E0401C"/>
    <a:srgbClr val="0C58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939" autoAdjust="0"/>
    <p:restoredTop sz="83901" autoAdjust="0"/>
  </p:normalViewPr>
  <p:slideViewPr>
    <p:cSldViewPr snapToGrid="0" snapToObjects="1">
      <p:cViewPr varScale="1">
        <p:scale>
          <a:sx n="150" d="100"/>
          <a:sy n="150" d="100"/>
        </p:scale>
        <p:origin x="858" y="114"/>
      </p:cViewPr>
      <p:guideLst>
        <p:guide orient="horz" pos="271"/>
        <p:guide pos="305"/>
        <p:guide pos="5455"/>
        <p:guide orient="horz" pos="2967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18" d="100"/>
          <a:sy n="118" d="100"/>
        </p:scale>
        <p:origin x="3008" y="22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C0E31-8309-FE44-B81C-441AC0D10FDC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10B36B-C8E3-E440-9537-8D78973E6C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96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1C9F2E91-7B5B-7B47-A6B7-41F52DF9CFF5}" type="datetimeFigureOut">
              <a:rPr lang="en-US" smtClean="0"/>
              <a:pPr/>
              <a:t>6/2/2020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2BDD7571-E87A-5642-8000-463B5F5039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730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83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342892" algn="l" defTabSz="685783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685783" algn="l" defTabSz="685783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028675" algn="l" defTabSz="685783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371566" algn="l" defTabSz="685783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1714457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569913"/>
            <a:ext cx="4941888" cy="27797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877331" y="4343400"/>
            <a:ext cx="5795318" cy="4454611"/>
          </a:xfrm>
        </p:spPr>
        <p:txBody>
          <a:bodyPr/>
          <a:lstStyle/>
          <a:p>
            <a:pPr>
              <a:spcBef>
                <a:spcPts val="0"/>
              </a:spcBef>
            </a:pPr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E9330B-B1DA-214B-A229-0CB8492B91A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20205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3385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115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Content (1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84188" y="1315173"/>
            <a:ext cx="8175625" cy="339494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285750" indent="-285750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1pPr>
            <a:lvl2pPr marL="630238" indent="-287338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2pPr>
            <a:lvl3pPr marL="917575" indent="-263525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3pPr>
            <a:lvl4pPr marL="1203325" indent="-285750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4pPr>
            <a:lvl5pPr marL="2303326" indent="-201538">
              <a:buClr>
                <a:schemeClr val="accent4"/>
              </a:buClr>
              <a:buSzPct val="100000"/>
              <a:buFont typeface="Wingdings" charset="2"/>
              <a:buChar char="§"/>
              <a:defRPr sz="1700" b="0">
                <a:solidFill>
                  <a:schemeClr val="tx1"/>
                </a:solidFill>
                <a:latin typeface="Artifakt ElementOfc"/>
                <a:cs typeface="Artifakt ElementOfc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9" y="430213"/>
            <a:ext cx="7288212" cy="857250"/>
          </a:xfrm>
          <a:prstGeom prst="rect">
            <a:avLst/>
          </a:prstGeom>
        </p:spPr>
        <p:txBody>
          <a:bodyPr vert="horz" lIns="0" tIns="0" rIns="0" bIns="0" anchor="t"/>
          <a:lstStyle>
            <a:lvl1pPr algn="l">
              <a:defRPr sz="2800" b="1" i="0">
                <a:solidFill>
                  <a:srgbClr val="AE1D08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590" y="475641"/>
            <a:ext cx="684873" cy="16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23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71" userDrawn="1">
          <p15:clr>
            <a:srgbClr val="FBAE40"/>
          </p15:clr>
        </p15:guide>
        <p15:guide id="2" pos="305" userDrawn="1">
          <p15:clr>
            <a:srgbClr val="FBAE40"/>
          </p15:clr>
        </p15:guide>
        <p15:guide id="3" orient="horz" pos="2967" userDrawn="1">
          <p15:clr>
            <a:srgbClr val="FBAE40"/>
          </p15:clr>
        </p15:guide>
        <p15:guide id="4" pos="5455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950" y="1976051"/>
            <a:ext cx="3277596" cy="961696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482600" y="4745577"/>
            <a:ext cx="8238067" cy="2385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68578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baseline="0" dirty="0">
                <a:solidFill>
                  <a:srgbClr val="969797"/>
                </a:solidFill>
                <a:latin typeface="Arial" panose="020B0604020202020204" pitchFamily="34" charset="0"/>
                <a:ea typeface="Artifakt ElementOfc" charset="0"/>
                <a:cs typeface="Arial" panose="020B0604020202020204" pitchFamily="34" charset="0"/>
              </a:rPr>
              <a:t>© 2018 KETIV. All rights reserved.</a:t>
            </a:r>
          </a:p>
          <a:p>
            <a:pPr>
              <a:lnSpc>
                <a:spcPct val="100000"/>
              </a:lnSpc>
            </a:pPr>
            <a:endParaRPr lang="en-US" sz="650" b="0" i="0" dirty="0">
              <a:solidFill>
                <a:schemeClr val="bg2">
                  <a:lumMod val="65000"/>
                </a:schemeClr>
              </a:solidFill>
              <a:latin typeface="Arial" panose="020B0604020202020204" pitchFamily="34" charset="0"/>
              <a:ea typeface="Artifakt ElementOfc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102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8467" y="-8468"/>
            <a:ext cx="9186334" cy="5181601"/>
          </a:xfrm>
          <a:prstGeom prst="rect">
            <a:avLst/>
          </a:prstGeom>
          <a:gradFill flip="none" rotWithShape="1">
            <a:gsLst>
              <a:gs pos="0">
                <a:srgbClr val="E0401C"/>
              </a:gs>
              <a:gs pos="100000">
                <a:srgbClr val="AE1D08">
                  <a:lumMod val="10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82600" y="4745577"/>
            <a:ext cx="8238067" cy="2385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68578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baseline="0" dirty="0">
                <a:solidFill>
                  <a:schemeClr val="bg1"/>
                </a:solidFill>
                <a:latin typeface="Arial" panose="020B0604020202020204" pitchFamily="34" charset="0"/>
                <a:ea typeface="Artifakt ElementOfc" charset="0"/>
                <a:cs typeface="Arial" panose="020B0604020202020204" pitchFamily="34" charset="0"/>
              </a:rPr>
              <a:t>© 2018 KETIV. All rights reserved.</a:t>
            </a:r>
          </a:p>
          <a:p>
            <a:pPr>
              <a:lnSpc>
                <a:spcPct val="100000"/>
              </a:lnSpc>
            </a:pPr>
            <a:endParaRPr lang="en-US" sz="650" b="0" i="0" dirty="0">
              <a:solidFill>
                <a:schemeClr val="bg2">
                  <a:lumMod val="65000"/>
                </a:schemeClr>
              </a:solidFill>
              <a:latin typeface="Arial" panose="020B0604020202020204" pitchFamily="34" charset="0"/>
              <a:ea typeface="Artifakt ElementOfc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952" y="1976051"/>
            <a:ext cx="3277592" cy="961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038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 (2 column)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84189" y="430213"/>
            <a:ext cx="7288212" cy="857250"/>
          </a:xfrm>
          <a:prstGeom prst="rect">
            <a:avLst/>
          </a:prstGeom>
        </p:spPr>
        <p:txBody>
          <a:bodyPr vert="horz" lIns="0" tIns="0" rIns="0" bIns="0" anchor="t"/>
          <a:lstStyle>
            <a:lvl1pPr algn="l">
              <a:defRPr sz="2800" b="1" i="0">
                <a:solidFill>
                  <a:srgbClr val="AE1D08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quarter" idx="18" hasCustomPrompt="1"/>
          </p:nvPr>
        </p:nvSpPr>
        <p:spPr>
          <a:xfrm>
            <a:off x="4800600" y="1356654"/>
            <a:ext cx="3864717" cy="33534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buFontTx/>
              <a:buNone/>
              <a:defRPr sz="1800" baseline="0"/>
            </a:lvl1pPr>
          </a:lstStyle>
          <a:p>
            <a:pPr>
              <a:buClr>
                <a:srgbClr val="E0401C"/>
              </a:buClr>
            </a:pP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Image Space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7" hasCustomPrompt="1"/>
          </p:nvPr>
        </p:nvSpPr>
        <p:spPr>
          <a:xfrm>
            <a:off x="484187" y="1356255"/>
            <a:ext cx="3867679" cy="3353474"/>
          </a:xfrm>
          <a:prstGeom prst="rect">
            <a:avLst/>
          </a:prstGeom>
        </p:spPr>
        <p:txBody>
          <a:bodyPr/>
          <a:lstStyle>
            <a:lvl1pPr marL="285750" marR="0" indent="-2857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00"/>
            </a:lvl1pPr>
          </a:lstStyle>
          <a:p>
            <a:pPr marL="0" indent="0">
              <a:buNone/>
            </a:pPr>
            <a:r>
              <a:rPr lang="en-US" sz="2200" b="1" dirty="0">
                <a:latin typeface="Proxima Nova" charset="0"/>
                <a:ea typeface="Proxima Nova" charset="0"/>
                <a:cs typeface="Proxima Nova" charset="0"/>
              </a:rPr>
              <a:t>Subheading text is set in black, single spaced, </a:t>
            </a:r>
            <a:r>
              <a:rPr lang="en-US" sz="2200" b="1" dirty="0" err="1">
                <a:latin typeface="Proxima Nova" charset="0"/>
                <a:ea typeface="Proxima Nova" charset="0"/>
                <a:cs typeface="Proxima Nova" charset="0"/>
              </a:rPr>
              <a:t>Proxima</a:t>
            </a:r>
            <a:r>
              <a:rPr lang="en-US" sz="2200" b="1" dirty="0">
                <a:latin typeface="Proxima Nova" charset="0"/>
                <a:ea typeface="Proxima Nova" charset="0"/>
                <a:cs typeface="Proxima Nova" charset="0"/>
              </a:rPr>
              <a:t> Nova Bold 22pt.</a:t>
            </a:r>
          </a:p>
          <a:p>
            <a:pPr>
              <a:buClr>
                <a:srgbClr val="E0401C"/>
              </a:buClr>
            </a:pP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Bullet-style text is set in black, single spaced, </a:t>
            </a:r>
            <a:r>
              <a:rPr lang="en-US" dirty="0" err="1">
                <a:latin typeface="Proxima Nova Medium" charset="0"/>
                <a:ea typeface="Proxima Nova Medium" charset="0"/>
                <a:cs typeface="Proxima Nova Medium" charset="0"/>
              </a:rPr>
              <a:t>Proxima</a:t>
            </a: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 Nova Medium 18pt.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590" y="475641"/>
            <a:ext cx="684873" cy="1684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950" y="1976051"/>
            <a:ext cx="3277596" cy="961696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482600" y="4745577"/>
            <a:ext cx="8238067" cy="2385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68578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baseline="0" dirty="0">
                <a:solidFill>
                  <a:srgbClr val="969797"/>
                </a:solidFill>
                <a:latin typeface="Arial" panose="020B0604020202020204" pitchFamily="34" charset="0"/>
                <a:ea typeface="Artifakt ElementOfc" charset="0"/>
                <a:cs typeface="Arial" panose="020B0604020202020204" pitchFamily="34" charset="0"/>
              </a:rPr>
              <a:t>© 2018 KETIV. All rights reserved.</a:t>
            </a:r>
          </a:p>
          <a:p>
            <a:pPr>
              <a:lnSpc>
                <a:spcPct val="100000"/>
              </a:lnSpc>
            </a:pPr>
            <a:endParaRPr lang="en-US" sz="650" b="0" i="0" dirty="0">
              <a:solidFill>
                <a:schemeClr val="bg2">
                  <a:lumMod val="65000"/>
                </a:schemeClr>
              </a:solidFill>
              <a:latin typeface="Arial" panose="020B0604020202020204" pitchFamily="34" charset="0"/>
              <a:ea typeface="Artifakt ElementOfc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8467" y="-8468"/>
            <a:ext cx="9186334" cy="5181601"/>
          </a:xfrm>
          <a:prstGeom prst="rect">
            <a:avLst/>
          </a:prstGeom>
          <a:gradFill flip="none" rotWithShape="1">
            <a:gsLst>
              <a:gs pos="0">
                <a:srgbClr val="E0401C"/>
              </a:gs>
              <a:gs pos="100000">
                <a:srgbClr val="AE1D08">
                  <a:lumMod val="10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82600" y="4745577"/>
            <a:ext cx="8238067" cy="2385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68578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baseline="0" dirty="0">
                <a:solidFill>
                  <a:schemeClr val="bg1"/>
                </a:solidFill>
                <a:latin typeface="Arial" panose="020B0604020202020204" pitchFamily="34" charset="0"/>
                <a:ea typeface="Artifakt ElementOfc" charset="0"/>
                <a:cs typeface="Arial" panose="020B0604020202020204" pitchFamily="34" charset="0"/>
              </a:rPr>
              <a:t>© 2018 KETIV. All rights reserved.</a:t>
            </a:r>
          </a:p>
          <a:p>
            <a:pPr>
              <a:lnSpc>
                <a:spcPct val="100000"/>
              </a:lnSpc>
            </a:pPr>
            <a:endParaRPr lang="en-US" sz="650" b="0" i="0" dirty="0">
              <a:solidFill>
                <a:schemeClr val="bg2">
                  <a:lumMod val="65000"/>
                </a:schemeClr>
              </a:solidFill>
              <a:latin typeface="Arial" panose="020B0604020202020204" pitchFamily="34" charset="0"/>
              <a:ea typeface="Artifakt ElementOfc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952" y="1976051"/>
            <a:ext cx="3277592" cy="961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514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4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Cover 201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94" b="22310"/>
          <a:stretch/>
        </p:blipFill>
        <p:spPr>
          <a:xfrm>
            <a:off x="0" y="-4387"/>
            <a:ext cx="7152410" cy="514788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89942" y="2007971"/>
            <a:ext cx="4029304" cy="29044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1600" b="1" i="0" baseline="0">
                <a:solidFill>
                  <a:schemeClr val="bg1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89941" y="2307205"/>
            <a:ext cx="4029305" cy="23641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1200" b="0" i="0" baseline="0">
                <a:solidFill>
                  <a:schemeClr val="bg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1pPr>
          </a:lstStyle>
          <a:p>
            <a:pPr lvl="0"/>
            <a:r>
              <a:rPr lang="en-US" dirty="0"/>
              <a:t>Presenter Title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89943" y="427263"/>
            <a:ext cx="2253258" cy="23641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1200" b="0" i="0" baseline="0">
                <a:solidFill>
                  <a:schemeClr val="bg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1pPr>
          </a:lstStyle>
          <a:p>
            <a:pPr lvl="0"/>
            <a:r>
              <a:rPr lang="en-US" dirty="0"/>
              <a:t>Presentation Date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939" y="663674"/>
            <a:ext cx="5277817" cy="1335504"/>
          </a:xfrm>
          <a:prstGeom prst="rect">
            <a:avLst/>
          </a:prstGeom>
        </p:spPr>
        <p:txBody>
          <a:bodyPr vert="horz" lIns="0"/>
          <a:lstStyle>
            <a:lvl1pPr>
              <a:defRPr sz="3000" b="1" i="0">
                <a:solidFill>
                  <a:schemeClr val="bg1"/>
                </a:solidFill>
                <a:latin typeface="Proxima Nova Extrabold" charset="0"/>
                <a:ea typeface="Proxima Nova Extrabold" charset="0"/>
                <a:cs typeface="Proxima Nova Extrabold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920" y="2577395"/>
            <a:ext cx="1061980" cy="144850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408" y="3130102"/>
            <a:ext cx="1353317" cy="33283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96" t="40994" b="1077"/>
          <a:stretch/>
        </p:blipFill>
        <p:spPr>
          <a:xfrm>
            <a:off x="0" y="-4387"/>
            <a:ext cx="2788194" cy="514788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5B3D9CD-3926-024F-BC77-9BCA979B18C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15795" y="4590548"/>
            <a:ext cx="1277905" cy="274750"/>
          </a:xfrm>
          <a:prstGeom prst="rect">
            <a:avLst/>
          </a:prstGeom>
        </p:spPr>
      </p:pic>
      <p:pic>
        <p:nvPicPr>
          <p:cNvPr id="15" name="Picture 14" descr="A close up of a logo&#10;&#10;Description automatically generated">
            <a:extLst>
              <a:ext uri="{FF2B5EF4-FFF2-40B4-BE49-F238E27FC236}">
                <a16:creationId xmlns:a16="http://schemas.microsoft.com/office/drawing/2014/main" id="{61D00015-2B22-7341-8153-0C3681EA274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2176" y="4033649"/>
            <a:ext cx="1763492" cy="542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448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5">
          <p15:clr>
            <a:srgbClr val="FBAE40"/>
          </p15:clr>
        </p15:guide>
        <p15:guide id="2" orient="horz" pos="271">
          <p15:clr>
            <a:srgbClr val="FBAE40"/>
          </p15:clr>
        </p15:guide>
        <p15:guide id="3" pos="5455">
          <p15:clr>
            <a:srgbClr val="FBAE40"/>
          </p15:clr>
        </p15:guide>
        <p15:guide id="4" orient="horz" pos="296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Keywo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8467" y="-8468"/>
            <a:ext cx="9186334" cy="5181601"/>
          </a:xfrm>
          <a:prstGeom prst="rect">
            <a:avLst/>
          </a:prstGeom>
          <a:gradFill flip="none" rotWithShape="1">
            <a:gsLst>
              <a:gs pos="0">
                <a:srgbClr val="E0401C"/>
              </a:gs>
              <a:gs pos="100000">
                <a:srgbClr val="AE1D08">
                  <a:lumMod val="10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9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lIns="91425" tIns="45712" rIns="91425" bIns="45712" anchor="ctr"/>
          <a:lstStyle>
            <a:lvl1pPr algn="ctr">
              <a:defRPr sz="6000" b="1" i="0">
                <a:solidFill>
                  <a:schemeClr val="bg1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r>
              <a:rPr lang="en-US" dirty="0"/>
              <a:t>Keyword slide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43" y="471104"/>
            <a:ext cx="1235142" cy="57180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590" y="475641"/>
            <a:ext cx="684873" cy="16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397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hf sldNum="0" hdr="0" dt="0"/>
  <p:extLst>
    <p:ext uri="{DCECCB84-F9BA-43D5-87BE-67443E8EF086}">
      <p15:sldGuideLst xmlns:p15="http://schemas.microsoft.com/office/powerpoint/2012/main">
        <p15:guide id="1" pos="309">
          <p15:clr>
            <a:srgbClr val="FBAE40"/>
          </p15:clr>
        </p15:guide>
        <p15:guide id="2" pos="5451">
          <p15:clr>
            <a:srgbClr val="FBAE40"/>
          </p15:clr>
        </p15:guide>
        <p15:guide id="3" orient="horz" pos="272">
          <p15:clr>
            <a:srgbClr val="FBAE40"/>
          </p15:clr>
        </p15:guide>
        <p15:guide id="4" orient="horz" pos="297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Content (1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84188" y="1315173"/>
            <a:ext cx="8175625" cy="339494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285750" indent="-285750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1pPr>
            <a:lvl2pPr marL="630238" indent="-287338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2pPr>
            <a:lvl3pPr marL="917575" indent="-263525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3pPr>
            <a:lvl4pPr marL="1203325" indent="-285750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4pPr>
            <a:lvl5pPr marL="2303326" indent="-201538">
              <a:buClr>
                <a:schemeClr val="accent4"/>
              </a:buClr>
              <a:buSzPct val="100000"/>
              <a:buFont typeface="Wingdings" charset="2"/>
              <a:buChar char="§"/>
              <a:defRPr sz="1700" b="0">
                <a:solidFill>
                  <a:schemeClr val="tx1"/>
                </a:solidFill>
                <a:latin typeface="Artifakt ElementOfc"/>
                <a:cs typeface="Artifakt ElementOfc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9" y="430213"/>
            <a:ext cx="7288212" cy="857250"/>
          </a:xfrm>
          <a:prstGeom prst="rect">
            <a:avLst/>
          </a:prstGeom>
        </p:spPr>
        <p:txBody>
          <a:bodyPr vert="horz" lIns="0" tIns="0" rIns="0" bIns="0" anchor="t"/>
          <a:lstStyle>
            <a:lvl1pPr algn="l">
              <a:defRPr sz="2800" b="1" i="0">
                <a:solidFill>
                  <a:srgbClr val="AE1D08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590" y="475641"/>
            <a:ext cx="684873" cy="16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29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71">
          <p15:clr>
            <a:srgbClr val="FBAE40"/>
          </p15:clr>
        </p15:guide>
        <p15:guide id="2" pos="305">
          <p15:clr>
            <a:srgbClr val="FBAE40"/>
          </p15:clr>
        </p15:guide>
        <p15:guide id="3" orient="horz" pos="2967">
          <p15:clr>
            <a:srgbClr val="FBAE40"/>
          </p15:clr>
        </p15:guide>
        <p15:guide id="4" pos="5455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 (2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84189" y="430213"/>
            <a:ext cx="7288212" cy="857250"/>
          </a:xfrm>
          <a:prstGeom prst="rect">
            <a:avLst/>
          </a:prstGeom>
        </p:spPr>
        <p:txBody>
          <a:bodyPr vert="horz" lIns="0" tIns="0" rIns="0" bIns="0" anchor="t"/>
          <a:lstStyle>
            <a:lvl1pPr algn="l">
              <a:defRPr sz="2800" b="1" i="0">
                <a:solidFill>
                  <a:srgbClr val="AE1D08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18"/>
          </p:nvPr>
        </p:nvSpPr>
        <p:spPr>
          <a:xfrm>
            <a:off x="4800600" y="1356654"/>
            <a:ext cx="3864717" cy="3353460"/>
          </a:xfrm>
          <a:prstGeom prst="rect">
            <a:avLst/>
          </a:prstGeom>
        </p:spPr>
        <p:txBody>
          <a:bodyPr/>
          <a:lstStyle>
            <a:lvl1pPr marL="171450" indent="-171450">
              <a:buFont typeface="Wingdings" charset="2"/>
              <a:buChar char="§"/>
              <a:defRPr sz="1800"/>
            </a:lvl1pPr>
          </a:lstStyle>
          <a:p>
            <a:pPr>
              <a:buClr>
                <a:srgbClr val="E0401C"/>
              </a:buClr>
            </a:pP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Second column bullet-style text is set in black, single spaced, </a:t>
            </a:r>
            <a:r>
              <a:rPr lang="en-US" dirty="0" err="1">
                <a:latin typeface="Proxima Nova Medium" charset="0"/>
                <a:ea typeface="Proxima Nova Medium" charset="0"/>
                <a:cs typeface="Proxima Nova Medium" charset="0"/>
              </a:rPr>
              <a:t>Proxima</a:t>
            </a: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 Nova Medium 18pt.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7"/>
          </p:nvPr>
        </p:nvSpPr>
        <p:spPr>
          <a:xfrm>
            <a:off x="484187" y="1356255"/>
            <a:ext cx="3867679" cy="3353474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200" b="1" dirty="0">
                <a:latin typeface="Proxima Nova" charset="0"/>
                <a:ea typeface="Proxima Nova" charset="0"/>
                <a:cs typeface="Proxima Nova" charset="0"/>
              </a:rPr>
              <a:t>First column text is set in black, single spaced, </a:t>
            </a:r>
            <a:r>
              <a:rPr lang="en-US" sz="2200" b="1" dirty="0" err="1">
                <a:latin typeface="Proxima Nova" charset="0"/>
                <a:ea typeface="Proxima Nova" charset="0"/>
                <a:cs typeface="Proxima Nova" charset="0"/>
              </a:rPr>
              <a:t>Proxima</a:t>
            </a:r>
            <a:r>
              <a:rPr lang="en-US" sz="2200" b="1" dirty="0">
                <a:latin typeface="Proxima Nova" charset="0"/>
                <a:ea typeface="Proxima Nova" charset="0"/>
                <a:cs typeface="Proxima Nova" charset="0"/>
              </a:rPr>
              <a:t> Nova Bold 22pt.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590" y="475641"/>
            <a:ext cx="684873" cy="16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320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 (2 column)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84189" y="430213"/>
            <a:ext cx="7288212" cy="857250"/>
          </a:xfrm>
          <a:prstGeom prst="rect">
            <a:avLst/>
          </a:prstGeom>
        </p:spPr>
        <p:txBody>
          <a:bodyPr vert="horz" lIns="0" tIns="0" rIns="0" bIns="0" anchor="t"/>
          <a:lstStyle>
            <a:lvl1pPr algn="l">
              <a:defRPr sz="2800" b="1" i="0">
                <a:solidFill>
                  <a:srgbClr val="AE1D08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quarter" idx="18" hasCustomPrompt="1"/>
          </p:nvPr>
        </p:nvSpPr>
        <p:spPr>
          <a:xfrm>
            <a:off x="4800600" y="1356654"/>
            <a:ext cx="3864717" cy="33534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buFontTx/>
              <a:buNone/>
              <a:defRPr sz="1800" baseline="0"/>
            </a:lvl1pPr>
          </a:lstStyle>
          <a:p>
            <a:pPr>
              <a:buClr>
                <a:srgbClr val="E0401C"/>
              </a:buClr>
            </a:pP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Image Space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7" hasCustomPrompt="1"/>
          </p:nvPr>
        </p:nvSpPr>
        <p:spPr>
          <a:xfrm>
            <a:off x="484187" y="1356255"/>
            <a:ext cx="3867679" cy="3353474"/>
          </a:xfrm>
          <a:prstGeom prst="rect">
            <a:avLst/>
          </a:prstGeom>
        </p:spPr>
        <p:txBody>
          <a:bodyPr/>
          <a:lstStyle>
            <a:lvl1pPr marL="285750" marR="0" indent="-2857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00"/>
            </a:lvl1pPr>
          </a:lstStyle>
          <a:p>
            <a:pPr marL="0" indent="0">
              <a:buNone/>
            </a:pPr>
            <a:r>
              <a:rPr lang="en-US" sz="2200" b="1" dirty="0">
                <a:latin typeface="Proxima Nova" charset="0"/>
                <a:ea typeface="Proxima Nova" charset="0"/>
                <a:cs typeface="Proxima Nova" charset="0"/>
              </a:rPr>
              <a:t>Subheading text is set in black, single spaced, </a:t>
            </a:r>
            <a:r>
              <a:rPr lang="en-US" sz="2200" b="1" dirty="0" err="1">
                <a:latin typeface="Proxima Nova" charset="0"/>
                <a:ea typeface="Proxima Nova" charset="0"/>
                <a:cs typeface="Proxima Nova" charset="0"/>
              </a:rPr>
              <a:t>Proxima</a:t>
            </a:r>
            <a:r>
              <a:rPr lang="en-US" sz="2200" b="1" dirty="0">
                <a:latin typeface="Proxima Nova" charset="0"/>
                <a:ea typeface="Proxima Nova" charset="0"/>
                <a:cs typeface="Proxima Nova" charset="0"/>
              </a:rPr>
              <a:t> Nova Bold 22pt.</a:t>
            </a:r>
          </a:p>
          <a:p>
            <a:pPr>
              <a:buClr>
                <a:srgbClr val="E0401C"/>
              </a:buClr>
            </a:pP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Bullet-style text is set in black, single spaced, </a:t>
            </a:r>
            <a:r>
              <a:rPr lang="en-US" dirty="0" err="1">
                <a:latin typeface="Proxima Nova Medium" charset="0"/>
                <a:ea typeface="Proxima Nova Medium" charset="0"/>
                <a:cs typeface="Proxima Nova Medium" charset="0"/>
              </a:rPr>
              <a:t>Proxima</a:t>
            </a: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 Nova Medium 18pt.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590" y="475641"/>
            <a:ext cx="684873" cy="16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910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3464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7" r:id="rId2"/>
    <p:sldLayoutId id="2147483725" r:id="rId3"/>
    <p:sldLayoutId id="2147483723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Artifakt ElementOfc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rtifakt ElementOfc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tifakt ElementOfc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tifakt ElementOfc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tifakt ElementOfc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tifakt ElementOfc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2669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Artifakt ElementOfc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rtifakt ElementOfc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tifakt ElementOfc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tifakt ElementOfc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tifakt ElementOfc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tifakt ElementOfc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89942" y="2050306"/>
            <a:ext cx="4029304" cy="290441"/>
          </a:xfrm>
        </p:spPr>
        <p:txBody>
          <a:bodyPr/>
          <a:lstStyle/>
          <a:p>
            <a:r>
              <a:rPr lang="en-US" dirty="0"/>
              <a:t>Nathan Eliason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89941" y="2349540"/>
            <a:ext cx="4029305" cy="236411"/>
          </a:xfrm>
        </p:spPr>
        <p:txBody>
          <a:bodyPr/>
          <a:lstStyle/>
          <a:p>
            <a:r>
              <a:rPr lang="en-US" dirty="0"/>
              <a:t>Senior Technical Consultant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Version 1.0 – June 2020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89940" y="663674"/>
            <a:ext cx="5079588" cy="1335504"/>
          </a:xfrm>
        </p:spPr>
        <p:txBody>
          <a:bodyPr/>
          <a:lstStyle/>
          <a:p>
            <a:r>
              <a:rPr lang="en-US" dirty="0"/>
              <a:t>Automation Starter Kit:</a:t>
            </a:r>
            <a:br>
              <a:rPr lang="en-US" dirty="0"/>
            </a:br>
            <a:r>
              <a:rPr lang="en-US" dirty="0"/>
              <a:t>Inlet &amp; Drain Details</a:t>
            </a:r>
          </a:p>
        </p:txBody>
      </p:sp>
    </p:spTree>
    <p:extLst>
      <p:ext uri="{BB962C8B-B14F-4D97-AF65-F5344CB8AC3E}">
        <p14:creationId xmlns:p14="http://schemas.microsoft.com/office/powerpoint/2010/main" val="91683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188" y="1315173"/>
            <a:ext cx="3727203" cy="3394940"/>
          </a:xfrm>
        </p:spPr>
        <p:txBody>
          <a:bodyPr/>
          <a:lstStyle/>
          <a:p>
            <a:r>
              <a:rPr lang="en-US" sz="1700" dirty="0">
                <a:solidFill>
                  <a:srgbClr val="000000"/>
                </a:solidFill>
              </a:rPr>
              <a:t>Inlets and Drains are made up of the same components:</a:t>
            </a:r>
          </a:p>
          <a:p>
            <a:pPr lvl="1"/>
            <a:r>
              <a:rPr lang="en-US" sz="1500" dirty="0">
                <a:solidFill>
                  <a:srgbClr val="000000"/>
                </a:solidFill>
              </a:rPr>
              <a:t>Pipe</a:t>
            </a:r>
          </a:p>
          <a:p>
            <a:pPr lvl="1"/>
            <a:r>
              <a:rPr lang="en-US" sz="1500" dirty="0">
                <a:solidFill>
                  <a:srgbClr val="000000"/>
                </a:solidFill>
              </a:rPr>
              <a:t>End Connections</a:t>
            </a:r>
          </a:p>
          <a:p>
            <a:r>
              <a:rPr lang="en-US" sz="1700" dirty="0">
                <a:solidFill>
                  <a:srgbClr val="000000"/>
                </a:solidFill>
              </a:rPr>
              <a:t>Inlets have the following rules:</a:t>
            </a:r>
          </a:p>
          <a:p>
            <a:pPr lvl="1"/>
            <a:r>
              <a:rPr lang="en-US" sz="1500" dirty="0">
                <a:solidFill>
                  <a:srgbClr val="000000"/>
                </a:solidFill>
              </a:rPr>
              <a:t>Only one inlet per tank</a:t>
            </a:r>
          </a:p>
          <a:p>
            <a:pPr lvl="1"/>
            <a:r>
              <a:rPr lang="en-US" sz="1500" dirty="0">
                <a:solidFill>
                  <a:srgbClr val="000000"/>
                </a:solidFill>
              </a:rPr>
              <a:t>Can be located on top or on front of the tank assembly</a:t>
            </a:r>
          </a:p>
          <a:p>
            <a:pPr lvl="1"/>
            <a:r>
              <a:rPr lang="en-US" sz="1500" dirty="0">
                <a:solidFill>
                  <a:srgbClr val="000000"/>
                </a:solidFill>
              </a:rPr>
              <a:t>Can be 3”, 4”, 6” or 8”</a:t>
            </a:r>
          </a:p>
          <a:p>
            <a:pPr lvl="1"/>
            <a:r>
              <a:rPr lang="en-US" sz="1500" dirty="0">
                <a:solidFill>
                  <a:srgbClr val="000000"/>
                </a:solidFill>
              </a:rPr>
              <a:t>Can have any valid flange type and end connection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Components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2ED25D-2A31-4000-AA91-4F52338EC5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6540" y="858838"/>
            <a:ext cx="3035376" cy="23524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8BB21A1-ACB2-4158-A33A-8440803BDF0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70649" y="2114746"/>
            <a:ext cx="2973351" cy="3028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3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188" y="1315173"/>
            <a:ext cx="3727203" cy="3394940"/>
          </a:xfrm>
        </p:spPr>
        <p:txBody>
          <a:bodyPr/>
          <a:lstStyle/>
          <a:p>
            <a:r>
              <a:rPr lang="en-US" sz="1700" dirty="0">
                <a:solidFill>
                  <a:srgbClr val="000000"/>
                </a:solidFill>
              </a:rPr>
              <a:t>Inlets and Drains are made up of the same components:</a:t>
            </a:r>
          </a:p>
          <a:p>
            <a:pPr lvl="1"/>
            <a:r>
              <a:rPr lang="en-US" sz="1500" dirty="0">
                <a:solidFill>
                  <a:srgbClr val="000000"/>
                </a:solidFill>
              </a:rPr>
              <a:t>Pipe</a:t>
            </a:r>
          </a:p>
          <a:p>
            <a:pPr lvl="1"/>
            <a:r>
              <a:rPr lang="en-US" sz="1500" dirty="0">
                <a:solidFill>
                  <a:srgbClr val="000000"/>
                </a:solidFill>
              </a:rPr>
              <a:t>End Connections</a:t>
            </a:r>
          </a:p>
          <a:p>
            <a:r>
              <a:rPr lang="en-US" sz="1700" dirty="0">
                <a:solidFill>
                  <a:srgbClr val="000000"/>
                </a:solidFill>
              </a:rPr>
              <a:t>Drains have the following rules:</a:t>
            </a:r>
          </a:p>
          <a:p>
            <a:pPr lvl="1"/>
            <a:r>
              <a:rPr lang="en-US" sz="1500" dirty="0">
                <a:solidFill>
                  <a:srgbClr val="000000"/>
                </a:solidFill>
              </a:rPr>
              <a:t>Up to two drains per tank</a:t>
            </a:r>
          </a:p>
          <a:p>
            <a:pPr lvl="2"/>
            <a:r>
              <a:rPr lang="en-US" sz="1500" dirty="0">
                <a:solidFill>
                  <a:srgbClr val="000000"/>
                </a:solidFill>
              </a:rPr>
              <a:t>One in the front, one in the rear</a:t>
            </a:r>
          </a:p>
          <a:p>
            <a:pPr lvl="1"/>
            <a:r>
              <a:rPr lang="en-US" sz="1500" dirty="0">
                <a:solidFill>
                  <a:srgbClr val="000000"/>
                </a:solidFill>
              </a:rPr>
              <a:t>Can be 3”, 4”, 6” or 8”</a:t>
            </a:r>
          </a:p>
          <a:p>
            <a:pPr lvl="1"/>
            <a:r>
              <a:rPr lang="en-US" sz="1500" dirty="0">
                <a:solidFill>
                  <a:srgbClr val="000000"/>
                </a:solidFill>
              </a:rPr>
              <a:t>Can have any valid flange type and end connection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Components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2ED25D-2A31-4000-AA91-4F52338EC5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6540" y="858838"/>
            <a:ext cx="3035376" cy="23524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8BB21A1-ACB2-4158-A33A-8440803BDF0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70649" y="2114746"/>
            <a:ext cx="2973351" cy="3028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4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A5346-246F-4616-A1AB-FBD0785B6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189" y="1315173"/>
            <a:ext cx="4252912" cy="3394940"/>
          </a:xfrm>
        </p:spPr>
        <p:txBody>
          <a:bodyPr/>
          <a:lstStyle/>
          <a:p>
            <a:r>
              <a:rPr lang="en-US" sz="1700" dirty="0"/>
              <a:t>All inlets and drains are comprised solely of parts from the library</a:t>
            </a:r>
          </a:p>
          <a:p>
            <a:r>
              <a:rPr lang="en-US" sz="1700" dirty="0"/>
              <a:t>No </a:t>
            </a:r>
            <a:r>
              <a:rPr lang="en-US" sz="1700" dirty="0" err="1"/>
              <a:t>iLogic</a:t>
            </a:r>
            <a:r>
              <a:rPr lang="en-US" sz="1700" dirty="0"/>
              <a:t> or component rules are in any of the inlet or drain files</a:t>
            </a:r>
          </a:p>
          <a:p>
            <a:r>
              <a:rPr lang="en-US" sz="1700" dirty="0"/>
              <a:t>Available Flange Types:</a:t>
            </a:r>
          </a:p>
          <a:p>
            <a:pPr lvl="1"/>
            <a:r>
              <a:rPr lang="en-US" sz="1500" dirty="0"/>
              <a:t>Lapped</a:t>
            </a:r>
          </a:p>
          <a:p>
            <a:pPr lvl="1"/>
            <a:r>
              <a:rPr lang="en-US" sz="1500" dirty="0"/>
              <a:t>Slip-On Welding</a:t>
            </a:r>
          </a:p>
          <a:p>
            <a:pPr lvl="1"/>
            <a:r>
              <a:rPr lang="en-US" sz="1500" dirty="0"/>
              <a:t>Welding Neck</a:t>
            </a:r>
          </a:p>
          <a:p>
            <a:r>
              <a:rPr lang="en-US" sz="1700" dirty="0"/>
              <a:t>Available End Connections:</a:t>
            </a:r>
          </a:p>
          <a:p>
            <a:pPr lvl="1"/>
            <a:r>
              <a:rPr lang="en-US" sz="1500" dirty="0"/>
              <a:t>Open</a:t>
            </a:r>
            <a:endParaRPr lang="en-US" sz="1700" dirty="0"/>
          </a:p>
          <a:p>
            <a:pPr lvl="1"/>
            <a:r>
              <a:rPr lang="en-US" sz="1500" dirty="0"/>
              <a:t>Capped</a:t>
            </a:r>
          </a:p>
          <a:p>
            <a:pPr lvl="1"/>
            <a:r>
              <a:rPr lang="en-US" sz="1500" dirty="0"/>
              <a:t>Valve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10826-F8DF-49AC-BE7A-2CD7DAA0D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Manway – 21” Size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330588E-4FA6-4A0E-8B4B-BFA9F096F4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713" y="714777"/>
            <a:ext cx="1465460" cy="17885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C2C0EAA-4D56-43DF-B695-FE9A846E0C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2516" y="714777"/>
            <a:ext cx="1472566" cy="178855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86B43D0-A501-4859-A4E1-68FAD015CC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7887" y="2768380"/>
            <a:ext cx="1667112" cy="19417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44B0D92-72D1-41CA-B8E0-77A3D30758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2516" y="2677303"/>
            <a:ext cx="2197572" cy="212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802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8187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2016 Autodesk Corporate template 16x9">
  <a:themeElements>
    <a:clrScheme name="Custom 5">
      <a:dk1>
        <a:srgbClr val="3C3C3C"/>
      </a:dk1>
      <a:lt1>
        <a:srgbClr val="FFFFFF"/>
      </a:lt1>
      <a:dk2>
        <a:srgbClr val="0696D7"/>
      </a:dk2>
      <a:lt2>
        <a:srgbClr val="FFFFFF"/>
      </a:lt2>
      <a:accent1>
        <a:srgbClr val="87BC40"/>
      </a:accent1>
      <a:accent2>
        <a:srgbClr val="32BCAD"/>
      </a:accent2>
      <a:accent3>
        <a:srgbClr val="1858A8"/>
      </a:accent3>
      <a:accent4>
        <a:srgbClr val="EE8822"/>
      </a:accent4>
      <a:accent5>
        <a:srgbClr val="DD2222"/>
      </a:accent5>
      <a:accent6>
        <a:srgbClr val="A70063"/>
      </a:accent6>
      <a:hlink>
        <a:srgbClr val="0696D7"/>
      </a:hlink>
      <a:folHlink>
        <a:srgbClr val="0696D7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7_corporate_PPT_template_16x9_Arial" id="{CF06FA20-D6FC-5643-ADDE-31072E722A97}" vid="{EABEC9F6-B751-674C-A7B0-046A4ED5C939}"/>
    </a:ext>
  </a:extLst>
</a:theme>
</file>

<file path=ppt/theme/theme2.xml><?xml version="1.0" encoding="utf-8"?>
<a:theme xmlns:a="http://schemas.openxmlformats.org/drawingml/2006/main" name="1_2016 Autodesk Corporate template 16x9">
  <a:themeElements>
    <a:clrScheme name="Custom 5">
      <a:dk1>
        <a:srgbClr val="3C3C3C"/>
      </a:dk1>
      <a:lt1>
        <a:srgbClr val="FFFFFF"/>
      </a:lt1>
      <a:dk2>
        <a:srgbClr val="0696D7"/>
      </a:dk2>
      <a:lt2>
        <a:srgbClr val="FFFFFF"/>
      </a:lt2>
      <a:accent1>
        <a:srgbClr val="87BC40"/>
      </a:accent1>
      <a:accent2>
        <a:srgbClr val="32BCAD"/>
      </a:accent2>
      <a:accent3>
        <a:srgbClr val="1858A8"/>
      </a:accent3>
      <a:accent4>
        <a:srgbClr val="EE8822"/>
      </a:accent4>
      <a:accent5>
        <a:srgbClr val="DD2222"/>
      </a:accent5>
      <a:accent6>
        <a:srgbClr val="A70063"/>
      </a:accent6>
      <a:hlink>
        <a:srgbClr val="0696D7"/>
      </a:hlink>
      <a:folHlink>
        <a:srgbClr val="0696D7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7_corporate_PPT_template_16x9_Arial" id="{CF06FA20-D6FC-5643-ADDE-31072E722A97}" vid="{EABEC9F6-B751-674C-A7B0-046A4ED5C93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2017_corporate_PPT_template_16x9_Arial</Template>
  <TotalTime>10865</TotalTime>
  <Words>185</Words>
  <Application>Microsoft Office PowerPoint</Application>
  <PresentationFormat>On-screen Show (16:9)</PresentationFormat>
  <Paragraphs>36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Artifakt ElementOfc</vt:lpstr>
      <vt:lpstr>Calibri</vt:lpstr>
      <vt:lpstr>Proxima Nova</vt:lpstr>
      <vt:lpstr>Proxima Nova Extrabold</vt:lpstr>
      <vt:lpstr>Proxima Nova Medium</vt:lpstr>
      <vt:lpstr>Wingdings</vt:lpstr>
      <vt:lpstr>2016 Autodesk Corporate template 16x9</vt:lpstr>
      <vt:lpstr>1_2016 Autodesk Corporate template 16x9</vt:lpstr>
      <vt:lpstr>Automation Starter Kit: Inlet &amp; Drain Details</vt:lpstr>
      <vt:lpstr>Main Components</vt:lpstr>
      <vt:lpstr>Main Components</vt:lpstr>
      <vt:lpstr>Manway – 21” Size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slide: Main title can extend over one  or two lines and is in Arial 30pt</dc:title>
  <dc:subject>KETIV PowerPoint template</dc:subject>
  <dc:creator>Chad Lethbridge</dc:creator>
  <cp:keywords/>
  <dc:description/>
  <cp:lastModifiedBy>Nathan Eliason</cp:lastModifiedBy>
  <cp:revision>159</cp:revision>
  <dcterms:created xsi:type="dcterms:W3CDTF">2018-03-22T14:12:40Z</dcterms:created>
  <dcterms:modified xsi:type="dcterms:W3CDTF">2020-06-02T16:03:59Z</dcterms:modified>
  <cp:category/>
</cp:coreProperties>
</file>