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06" r:id="rId1"/>
    <p:sldMasterId id="2147483728" r:id="rId2"/>
  </p:sldMasterIdLst>
  <p:notesMasterIdLst>
    <p:notesMasterId r:id="rId12"/>
  </p:notesMasterIdLst>
  <p:handoutMasterIdLst>
    <p:handoutMasterId r:id="rId13"/>
  </p:handoutMasterIdLst>
  <p:sldIdLst>
    <p:sldId id="343" r:id="rId3"/>
    <p:sldId id="277" r:id="rId4"/>
    <p:sldId id="327" r:id="rId5"/>
    <p:sldId id="342" r:id="rId6"/>
    <p:sldId id="336" r:id="rId7"/>
    <p:sldId id="341" r:id="rId8"/>
    <p:sldId id="337" r:id="rId9"/>
    <p:sldId id="338" r:id="rId10"/>
    <p:sldId id="276" r:id="rId11"/>
  </p:sldIdLst>
  <p:sldSz cx="9144000" cy="5143500" type="screen16x9"/>
  <p:notesSz cx="6858000" cy="9144000"/>
  <p:defaultTextStyle>
    <a:defPPr>
      <a:defRPr lang="en-US"/>
    </a:defPPr>
    <a:lvl1pPr marL="0" algn="l" defTabSz="685783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892" algn="l" defTabSz="685783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783" algn="l" defTabSz="685783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675" algn="l" defTabSz="685783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566" algn="l" defTabSz="685783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457" algn="l" defTabSz="685783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348" algn="l" defTabSz="685783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240" algn="l" defTabSz="685783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132" algn="l" defTabSz="685783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71" userDrawn="1">
          <p15:clr>
            <a:srgbClr val="A4A3A4"/>
          </p15:clr>
        </p15:guide>
        <p15:guide id="2" pos="305" userDrawn="1">
          <p15:clr>
            <a:srgbClr val="A4A3A4"/>
          </p15:clr>
        </p15:guide>
        <p15:guide id="3" pos="5455" userDrawn="1">
          <p15:clr>
            <a:srgbClr val="A4A3A4"/>
          </p15:clr>
        </p15:guide>
        <p15:guide id="4" orient="horz" pos="2967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969797"/>
    <a:srgbClr val="AE1D08"/>
    <a:srgbClr val="E0401C"/>
    <a:srgbClr val="0C58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939" autoAdjust="0"/>
    <p:restoredTop sz="83901" autoAdjust="0"/>
  </p:normalViewPr>
  <p:slideViewPr>
    <p:cSldViewPr snapToGrid="0" snapToObjects="1">
      <p:cViewPr varScale="1">
        <p:scale>
          <a:sx n="132" d="100"/>
          <a:sy n="132" d="100"/>
        </p:scale>
        <p:origin x="1398" y="114"/>
      </p:cViewPr>
      <p:guideLst>
        <p:guide orient="horz" pos="271"/>
        <p:guide pos="305"/>
        <p:guide pos="5455"/>
        <p:guide orient="horz" pos="2967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18" d="100"/>
          <a:sy n="118" d="100"/>
        </p:scale>
        <p:origin x="3008" y="22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B0C0E31-8309-FE44-B81C-441AC0D10FDC}" type="datetimeFigureOut">
              <a:rPr lang="en-US" smtClean="0"/>
              <a:t>6/2/2020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F10B36B-C8E3-E440-9537-8D78973E6C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996545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anose="020B0604020202020204" pitchFamily="34" charset="0"/>
              </a:defRPr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anose="020B0604020202020204" pitchFamily="34" charset="0"/>
              </a:defRPr>
            </a:lvl1pPr>
          </a:lstStyle>
          <a:p>
            <a:fld id="{1C9F2E91-7B5B-7B47-A6B7-41F52DF9CFF5}" type="datetimeFigureOut">
              <a:rPr lang="en-US" smtClean="0"/>
              <a:pPr/>
              <a:t>6/2/2020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anose="020B0604020202020204" pitchFamily="34" charset="0"/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panose="020B0604020202020204" pitchFamily="34" charset="0"/>
              </a:defRPr>
            </a:lvl1pPr>
          </a:lstStyle>
          <a:p>
            <a:fld id="{2BDD7571-E87A-5642-8000-463B5F50396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97306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783" rtl="0" eaLnBrk="1" latinLnBrk="0" hangingPunct="1">
      <a:defRPr sz="9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342892" algn="l" defTabSz="685783" rtl="0" eaLnBrk="1" latinLnBrk="0" hangingPunct="1">
      <a:defRPr sz="9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685783" algn="l" defTabSz="685783" rtl="0" eaLnBrk="1" latinLnBrk="0" hangingPunct="1">
      <a:defRPr sz="9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028675" algn="l" defTabSz="685783" rtl="0" eaLnBrk="1" latinLnBrk="0" hangingPunct="1">
      <a:defRPr sz="9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371566" algn="l" defTabSz="685783" rtl="0" eaLnBrk="1" latinLnBrk="0" hangingPunct="1">
      <a:defRPr sz="9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1714457" algn="l" defTabSz="685783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348" algn="l" defTabSz="685783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240" algn="l" defTabSz="685783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132" algn="l" defTabSz="685783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27100" y="569913"/>
            <a:ext cx="4941888" cy="277971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877331" y="4343400"/>
            <a:ext cx="5795318" cy="4454611"/>
          </a:xfrm>
        </p:spPr>
        <p:txBody>
          <a:bodyPr/>
          <a:lstStyle/>
          <a:p>
            <a:pPr>
              <a:spcBef>
                <a:spcPts val="0"/>
              </a:spcBef>
            </a:pPr>
            <a:endParaRPr lang="en-US" sz="1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6857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3E9330B-B1DA-214B-A229-0CB8492B91A5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68578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1202050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DD7571-E87A-5642-8000-463B5F50396D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13385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8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1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>
  <p:cSld name="Title and Content (1 column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484188" y="1315173"/>
            <a:ext cx="8175625" cy="3394940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285750" indent="-285750">
              <a:buClr>
                <a:srgbClr val="E0401C"/>
              </a:buClr>
              <a:buSzPct val="100000"/>
              <a:buFont typeface="Wingdings" charset="2"/>
              <a:buChar char="§"/>
              <a:tabLst/>
              <a:defRPr sz="1800" b="0" i="0">
                <a:solidFill>
                  <a:schemeClr val="tx1"/>
                </a:solidFill>
                <a:latin typeface="Proxima Nova Medium" charset="0"/>
                <a:ea typeface="Proxima Nova Medium" charset="0"/>
                <a:cs typeface="Proxima Nova Medium" charset="0"/>
              </a:defRPr>
            </a:lvl1pPr>
            <a:lvl2pPr marL="630238" indent="-287338">
              <a:buClr>
                <a:srgbClr val="E0401C"/>
              </a:buClr>
              <a:buSzPct val="100000"/>
              <a:buFont typeface="Wingdings" charset="2"/>
              <a:buChar char="§"/>
              <a:tabLst/>
              <a:defRPr sz="1800" b="0" i="0">
                <a:solidFill>
                  <a:schemeClr val="tx1"/>
                </a:solidFill>
                <a:latin typeface="Proxima Nova Medium" charset="0"/>
                <a:ea typeface="Proxima Nova Medium" charset="0"/>
                <a:cs typeface="Proxima Nova Medium" charset="0"/>
              </a:defRPr>
            </a:lvl2pPr>
            <a:lvl3pPr marL="917575" indent="-263525">
              <a:buClr>
                <a:srgbClr val="E0401C"/>
              </a:buClr>
              <a:buSzPct val="100000"/>
              <a:buFont typeface="Wingdings" charset="2"/>
              <a:buChar char="§"/>
              <a:tabLst/>
              <a:defRPr sz="1800" b="0" i="0">
                <a:solidFill>
                  <a:schemeClr val="tx1"/>
                </a:solidFill>
                <a:latin typeface="Proxima Nova Medium" charset="0"/>
                <a:ea typeface="Proxima Nova Medium" charset="0"/>
                <a:cs typeface="Proxima Nova Medium" charset="0"/>
              </a:defRPr>
            </a:lvl3pPr>
            <a:lvl4pPr marL="1203325" indent="-285750">
              <a:buClr>
                <a:srgbClr val="E0401C"/>
              </a:buClr>
              <a:buSzPct val="100000"/>
              <a:buFont typeface="Wingdings" charset="2"/>
              <a:buChar char="§"/>
              <a:tabLst/>
              <a:defRPr sz="1800" b="0" i="0">
                <a:solidFill>
                  <a:schemeClr val="tx1"/>
                </a:solidFill>
                <a:latin typeface="Proxima Nova Medium" charset="0"/>
                <a:ea typeface="Proxima Nova Medium" charset="0"/>
                <a:cs typeface="Proxima Nova Medium" charset="0"/>
              </a:defRPr>
            </a:lvl4pPr>
            <a:lvl5pPr marL="2303326" indent="-201538">
              <a:buClr>
                <a:schemeClr val="accent4"/>
              </a:buClr>
              <a:buSzPct val="100000"/>
              <a:buFont typeface="Wingdings" charset="2"/>
              <a:buChar char="§"/>
              <a:defRPr sz="1700" b="0">
                <a:solidFill>
                  <a:schemeClr val="tx1"/>
                </a:solidFill>
                <a:latin typeface="Artifakt ElementOfc"/>
                <a:cs typeface="Artifakt ElementOfc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4189" y="430213"/>
            <a:ext cx="7288212" cy="857250"/>
          </a:xfrm>
          <a:prstGeom prst="rect">
            <a:avLst/>
          </a:prstGeom>
        </p:spPr>
        <p:txBody>
          <a:bodyPr vert="horz" lIns="0" tIns="0" rIns="0" bIns="0" anchor="t"/>
          <a:lstStyle>
            <a:lvl1pPr algn="l">
              <a:defRPr sz="2800" b="1" i="0">
                <a:solidFill>
                  <a:srgbClr val="AE1D08"/>
                </a:solidFill>
                <a:latin typeface="Proxima Nova" charset="0"/>
                <a:ea typeface="Proxima Nova" charset="0"/>
                <a:cs typeface="Proxima Nova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68590" y="475641"/>
            <a:ext cx="684873" cy="1684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12370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50">
        <p:fade/>
      </p:transition>
    </mc:Choice>
    <mc:Fallback xmlns="">
      <p:transition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271" userDrawn="1">
          <p15:clr>
            <a:srgbClr val="FBAE40"/>
          </p15:clr>
        </p15:guide>
        <p15:guide id="2" pos="305" userDrawn="1">
          <p15:clr>
            <a:srgbClr val="FBAE40"/>
          </p15:clr>
        </p15:guide>
        <p15:guide id="3" orient="horz" pos="2967" userDrawn="1">
          <p15:clr>
            <a:srgbClr val="FBAE40"/>
          </p15:clr>
        </p15:guide>
        <p15:guide id="4" pos="5455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Fina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56950" y="1976051"/>
            <a:ext cx="3277596" cy="961696"/>
          </a:xfrm>
          <a:prstGeom prst="rect">
            <a:avLst/>
          </a:prstGeom>
        </p:spPr>
      </p:pic>
      <p:sp>
        <p:nvSpPr>
          <p:cNvPr id="5" name="TextBox 4"/>
          <p:cNvSpPr txBox="1"/>
          <p:nvPr userDrawn="1"/>
        </p:nvSpPr>
        <p:spPr>
          <a:xfrm>
            <a:off x="482600" y="4745577"/>
            <a:ext cx="8238067" cy="23852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indent="0" algn="l" defTabSz="685783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600" b="0" i="0" baseline="0" dirty="0">
                <a:solidFill>
                  <a:srgbClr val="969797"/>
                </a:solidFill>
                <a:latin typeface="Arial" panose="020B0604020202020204" pitchFamily="34" charset="0"/>
                <a:ea typeface="Artifakt ElementOfc" charset="0"/>
                <a:cs typeface="Arial" panose="020B0604020202020204" pitchFamily="34" charset="0"/>
              </a:rPr>
              <a:t>© 2018 KETIV. All rights reserved.</a:t>
            </a:r>
          </a:p>
          <a:p>
            <a:pPr>
              <a:lnSpc>
                <a:spcPct val="100000"/>
              </a:lnSpc>
            </a:pPr>
            <a:endParaRPr lang="en-US" sz="650" b="0" i="0" dirty="0">
              <a:solidFill>
                <a:schemeClr val="bg2">
                  <a:lumMod val="65000"/>
                </a:schemeClr>
              </a:solidFill>
              <a:latin typeface="Arial" panose="020B0604020202020204" pitchFamily="34" charset="0"/>
              <a:ea typeface="Artifakt ElementOfc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416093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50">
        <p:fade/>
      </p:transition>
    </mc:Choice>
    <mc:Fallback xmlns="">
      <p:transition>
        <p:fade/>
      </p:transition>
    </mc:Fallback>
  </mc:AlternateContent>
  <p:hf sldNum="0" hd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-8467" y="-8468"/>
            <a:ext cx="9186334" cy="5181601"/>
          </a:xfrm>
          <a:prstGeom prst="rect">
            <a:avLst/>
          </a:prstGeom>
          <a:gradFill flip="none" rotWithShape="1">
            <a:gsLst>
              <a:gs pos="0">
                <a:srgbClr val="E0401C"/>
              </a:gs>
              <a:gs pos="100000">
                <a:srgbClr val="AE1D08">
                  <a:lumMod val="100000"/>
                </a:srgb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 userDrawn="1"/>
        </p:nvSpPr>
        <p:spPr>
          <a:xfrm>
            <a:off x="482600" y="4745577"/>
            <a:ext cx="8238067" cy="23852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indent="0" algn="l" defTabSz="685783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600" b="0" i="0" baseline="0" dirty="0">
                <a:solidFill>
                  <a:schemeClr val="bg1"/>
                </a:solidFill>
                <a:latin typeface="Arial" panose="020B0604020202020204" pitchFamily="34" charset="0"/>
                <a:ea typeface="Artifakt ElementOfc" charset="0"/>
                <a:cs typeface="Arial" panose="020B0604020202020204" pitchFamily="34" charset="0"/>
              </a:rPr>
              <a:t>© 2018 KETIV. All rights reserved.</a:t>
            </a:r>
          </a:p>
          <a:p>
            <a:pPr>
              <a:lnSpc>
                <a:spcPct val="100000"/>
              </a:lnSpc>
            </a:pPr>
            <a:endParaRPr lang="en-US" sz="650" b="0" i="0" dirty="0">
              <a:solidFill>
                <a:schemeClr val="bg2">
                  <a:lumMod val="65000"/>
                </a:schemeClr>
              </a:solidFill>
              <a:latin typeface="Arial" panose="020B0604020202020204" pitchFamily="34" charset="0"/>
              <a:ea typeface="Artifakt ElementOfc" charset="0"/>
              <a:cs typeface="Arial" panose="020B0604020202020204" pitchFamily="34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56952" y="1976051"/>
            <a:ext cx="3277592" cy="961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81139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50">
        <p:fade/>
      </p:transition>
    </mc:Choice>
    <mc:Fallback xmlns="">
      <p:transition>
        <p:fade/>
      </p:transition>
    </mc:Fallback>
  </mc:AlternateContent>
  <p:extLst>
    <p:ext uri="{DCECCB84-F9BA-43D5-87BE-67443E8EF086}">
      <p15:sldGuideLst xmlns:p15="http://schemas.microsoft.com/office/powerpoint/2012/main">
        <p15:guide id="1" pos="304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and Content (2 column)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84189" y="430213"/>
            <a:ext cx="7288212" cy="857250"/>
          </a:xfrm>
          <a:prstGeom prst="rect">
            <a:avLst/>
          </a:prstGeom>
        </p:spPr>
        <p:txBody>
          <a:bodyPr vert="horz" lIns="0" tIns="0" rIns="0" bIns="0" anchor="t"/>
          <a:lstStyle>
            <a:lvl1pPr algn="l">
              <a:defRPr sz="2800" b="1" i="0">
                <a:solidFill>
                  <a:srgbClr val="AE1D08"/>
                </a:solidFill>
                <a:latin typeface="Proxima Nova" charset="0"/>
                <a:ea typeface="Proxima Nova" charset="0"/>
                <a:cs typeface="Proxima Nova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9" name="Content Placeholder 3"/>
          <p:cNvSpPr>
            <a:spLocks noGrp="1"/>
          </p:cNvSpPr>
          <p:nvPr>
            <p:ph sz="quarter" idx="18" hasCustomPrompt="1"/>
          </p:nvPr>
        </p:nvSpPr>
        <p:spPr>
          <a:xfrm>
            <a:off x="4800600" y="1356654"/>
            <a:ext cx="3864717" cy="335346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anchor="ctr" anchorCtr="0"/>
          <a:lstStyle>
            <a:lvl1pPr marL="0" indent="0" algn="ctr">
              <a:buFontTx/>
              <a:buNone/>
              <a:defRPr sz="1800" baseline="0"/>
            </a:lvl1pPr>
          </a:lstStyle>
          <a:p>
            <a:pPr>
              <a:buClr>
                <a:srgbClr val="E0401C"/>
              </a:buClr>
            </a:pPr>
            <a:r>
              <a:rPr lang="en-US" dirty="0">
                <a:latin typeface="Proxima Nova Medium" charset="0"/>
                <a:ea typeface="Proxima Nova Medium" charset="0"/>
                <a:cs typeface="Proxima Nova Medium" charset="0"/>
              </a:rPr>
              <a:t>Image Space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7" hasCustomPrompt="1"/>
          </p:nvPr>
        </p:nvSpPr>
        <p:spPr>
          <a:xfrm>
            <a:off x="484187" y="1356255"/>
            <a:ext cx="3867679" cy="3353474"/>
          </a:xfrm>
          <a:prstGeom prst="rect">
            <a:avLst/>
          </a:prstGeom>
        </p:spPr>
        <p:txBody>
          <a:bodyPr/>
          <a:lstStyle>
            <a:lvl1pPr marL="285750" marR="0" indent="-2857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Wingdings" charset="2"/>
              <a:buChar char="§"/>
              <a:tabLst/>
              <a:defRPr sz="1800"/>
            </a:lvl1pPr>
          </a:lstStyle>
          <a:p>
            <a:pPr marL="0" indent="0">
              <a:buNone/>
            </a:pPr>
            <a:r>
              <a:rPr lang="en-US" sz="2200" b="1" dirty="0">
                <a:latin typeface="Proxima Nova" charset="0"/>
                <a:ea typeface="Proxima Nova" charset="0"/>
                <a:cs typeface="Proxima Nova" charset="0"/>
              </a:rPr>
              <a:t>Subheading text is set in black, single spaced, </a:t>
            </a:r>
            <a:r>
              <a:rPr lang="en-US" sz="2200" b="1" dirty="0" err="1">
                <a:latin typeface="Proxima Nova" charset="0"/>
                <a:ea typeface="Proxima Nova" charset="0"/>
                <a:cs typeface="Proxima Nova" charset="0"/>
              </a:rPr>
              <a:t>Proxima</a:t>
            </a:r>
            <a:r>
              <a:rPr lang="en-US" sz="2200" b="1" dirty="0">
                <a:latin typeface="Proxima Nova" charset="0"/>
                <a:ea typeface="Proxima Nova" charset="0"/>
                <a:cs typeface="Proxima Nova" charset="0"/>
              </a:rPr>
              <a:t> Nova Bold 22pt.</a:t>
            </a:r>
          </a:p>
          <a:p>
            <a:pPr>
              <a:buClr>
                <a:srgbClr val="E0401C"/>
              </a:buClr>
            </a:pPr>
            <a:r>
              <a:rPr lang="en-US" dirty="0">
                <a:latin typeface="Proxima Nova Medium" charset="0"/>
                <a:ea typeface="Proxima Nova Medium" charset="0"/>
                <a:cs typeface="Proxima Nova Medium" charset="0"/>
              </a:rPr>
              <a:t>Bullet-style text is set in black, single spaced, </a:t>
            </a:r>
            <a:r>
              <a:rPr lang="en-US" dirty="0" err="1">
                <a:latin typeface="Proxima Nova Medium" charset="0"/>
                <a:ea typeface="Proxima Nova Medium" charset="0"/>
                <a:cs typeface="Proxima Nova Medium" charset="0"/>
              </a:rPr>
              <a:t>Proxima</a:t>
            </a:r>
            <a:r>
              <a:rPr lang="en-US" dirty="0">
                <a:latin typeface="Proxima Nova Medium" charset="0"/>
                <a:ea typeface="Proxima Nova Medium" charset="0"/>
                <a:cs typeface="Proxima Nova Medium" charset="0"/>
              </a:rPr>
              <a:t> Nova Medium 18pt.</a:t>
            </a: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68590" y="475641"/>
            <a:ext cx="684873" cy="168439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50">
        <p:fade/>
      </p:transition>
    </mc:Choice>
    <mc:Fallback xmlns="">
      <p:transition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Fina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56950" y="1976051"/>
            <a:ext cx="3277596" cy="961696"/>
          </a:xfrm>
          <a:prstGeom prst="rect">
            <a:avLst/>
          </a:prstGeom>
        </p:spPr>
      </p:pic>
      <p:sp>
        <p:nvSpPr>
          <p:cNvPr id="5" name="TextBox 4"/>
          <p:cNvSpPr txBox="1"/>
          <p:nvPr userDrawn="1"/>
        </p:nvSpPr>
        <p:spPr>
          <a:xfrm>
            <a:off x="482600" y="4745577"/>
            <a:ext cx="8238067" cy="23852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indent="0" algn="l" defTabSz="685783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600" b="0" i="0" baseline="0" dirty="0">
                <a:solidFill>
                  <a:srgbClr val="969797"/>
                </a:solidFill>
                <a:latin typeface="Arial" panose="020B0604020202020204" pitchFamily="34" charset="0"/>
                <a:ea typeface="Artifakt ElementOfc" charset="0"/>
                <a:cs typeface="Arial" panose="020B0604020202020204" pitchFamily="34" charset="0"/>
              </a:rPr>
              <a:t>© 2018 KETIV. All rights reserved.</a:t>
            </a:r>
          </a:p>
          <a:p>
            <a:pPr>
              <a:lnSpc>
                <a:spcPct val="100000"/>
              </a:lnSpc>
            </a:pPr>
            <a:endParaRPr lang="en-US" sz="650" b="0" i="0" dirty="0">
              <a:solidFill>
                <a:schemeClr val="bg2">
                  <a:lumMod val="65000"/>
                </a:schemeClr>
              </a:solidFill>
              <a:latin typeface="Arial" panose="020B0604020202020204" pitchFamily="34" charset="0"/>
              <a:ea typeface="Artifakt ElementOfc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50">
        <p:fade/>
      </p:transition>
    </mc:Choice>
    <mc:Fallback xmlns="">
      <p:transition>
        <p:fade/>
      </p:transition>
    </mc:Fallback>
  </mc:AlternateContent>
  <p:hf sldNum="0" hd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-8467" y="-8468"/>
            <a:ext cx="9186334" cy="5181601"/>
          </a:xfrm>
          <a:prstGeom prst="rect">
            <a:avLst/>
          </a:prstGeom>
          <a:gradFill flip="none" rotWithShape="1">
            <a:gsLst>
              <a:gs pos="0">
                <a:srgbClr val="E0401C"/>
              </a:gs>
              <a:gs pos="100000">
                <a:srgbClr val="AE1D08">
                  <a:lumMod val="100000"/>
                </a:srgb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 userDrawn="1"/>
        </p:nvSpPr>
        <p:spPr>
          <a:xfrm>
            <a:off x="482600" y="4745577"/>
            <a:ext cx="8238067" cy="23852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indent="0" algn="l" defTabSz="685783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600" b="0" i="0" baseline="0" dirty="0">
                <a:solidFill>
                  <a:schemeClr val="bg1"/>
                </a:solidFill>
                <a:latin typeface="Arial" panose="020B0604020202020204" pitchFamily="34" charset="0"/>
                <a:ea typeface="Artifakt ElementOfc" charset="0"/>
                <a:cs typeface="Arial" panose="020B0604020202020204" pitchFamily="34" charset="0"/>
              </a:rPr>
              <a:t>© 2018 KETIV. All rights reserved.</a:t>
            </a:r>
          </a:p>
          <a:p>
            <a:pPr>
              <a:lnSpc>
                <a:spcPct val="100000"/>
              </a:lnSpc>
            </a:pPr>
            <a:endParaRPr lang="en-US" sz="650" b="0" i="0" dirty="0">
              <a:solidFill>
                <a:schemeClr val="bg2">
                  <a:lumMod val="65000"/>
                </a:schemeClr>
              </a:solidFill>
              <a:latin typeface="Arial" panose="020B0604020202020204" pitchFamily="34" charset="0"/>
              <a:ea typeface="Artifakt ElementOfc" charset="0"/>
              <a:cs typeface="Arial" panose="020B0604020202020204" pitchFamily="34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56952" y="1976051"/>
            <a:ext cx="3277592" cy="961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25141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50">
        <p:fade/>
      </p:transition>
    </mc:Choice>
    <mc:Fallback xmlns="">
      <p:transition>
        <p:fade/>
      </p:transition>
    </mc:Fallback>
  </mc:AlternateContent>
  <p:extLst>
    <p:ext uri="{DCECCB84-F9BA-43D5-87BE-67443E8EF086}">
      <p15:sldGuideLst xmlns:p15="http://schemas.microsoft.com/office/powerpoint/2012/main">
        <p15:guide id="1" pos="304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>
  <p:cSld name="Cover 2015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494" b="22310"/>
          <a:stretch/>
        </p:blipFill>
        <p:spPr>
          <a:xfrm>
            <a:off x="0" y="-4387"/>
            <a:ext cx="7152410" cy="5147887"/>
          </a:xfrm>
          <a:prstGeom prst="rect">
            <a:avLst/>
          </a:prstGeom>
        </p:spPr>
      </p:pic>
      <p:sp>
        <p:nvSpPr>
          <p:cNvPr id="5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489942" y="2007971"/>
            <a:ext cx="4029304" cy="290441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spcBef>
                <a:spcPts val="0"/>
              </a:spcBef>
              <a:buNone/>
              <a:defRPr sz="1600" b="1" i="0" baseline="0">
                <a:solidFill>
                  <a:schemeClr val="bg1"/>
                </a:solidFill>
                <a:latin typeface="Proxima Nova" charset="0"/>
                <a:ea typeface="Proxima Nova" charset="0"/>
                <a:cs typeface="Proxima Nova" charset="0"/>
              </a:defRPr>
            </a:lvl1pPr>
          </a:lstStyle>
          <a:p>
            <a:pPr lvl="0"/>
            <a:r>
              <a:rPr lang="en-US" dirty="0"/>
              <a:t>Presenter Name</a:t>
            </a:r>
          </a:p>
        </p:txBody>
      </p:sp>
      <p:sp>
        <p:nvSpPr>
          <p:cNvPr id="6" name="Text Placeholder 15"/>
          <p:cNvSpPr>
            <a:spLocks noGrp="1"/>
          </p:cNvSpPr>
          <p:nvPr>
            <p:ph type="body" sz="quarter" idx="13" hasCustomPrompt="1"/>
          </p:nvPr>
        </p:nvSpPr>
        <p:spPr>
          <a:xfrm>
            <a:off x="489941" y="2307205"/>
            <a:ext cx="4029305" cy="236411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spcBef>
                <a:spcPts val="0"/>
              </a:spcBef>
              <a:buNone/>
              <a:defRPr sz="1200" b="0" i="0" baseline="0">
                <a:solidFill>
                  <a:schemeClr val="bg1"/>
                </a:solidFill>
                <a:latin typeface="Proxima Nova Medium" charset="0"/>
                <a:ea typeface="Proxima Nova Medium" charset="0"/>
                <a:cs typeface="Proxima Nova Medium" charset="0"/>
              </a:defRPr>
            </a:lvl1pPr>
          </a:lstStyle>
          <a:p>
            <a:pPr lvl="0"/>
            <a:r>
              <a:rPr lang="en-US" dirty="0"/>
              <a:t>Presenter Title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4" hasCustomPrompt="1"/>
          </p:nvPr>
        </p:nvSpPr>
        <p:spPr>
          <a:xfrm>
            <a:off x="489943" y="427263"/>
            <a:ext cx="2253258" cy="236411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spcBef>
                <a:spcPts val="0"/>
              </a:spcBef>
              <a:buNone/>
              <a:defRPr sz="1200" b="0" i="0" baseline="0">
                <a:solidFill>
                  <a:schemeClr val="bg1"/>
                </a:solidFill>
                <a:latin typeface="Proxima Nova Medium" charset="0"/>
                <a:ea typeface="Proxima Nova Medium" charset="0"/>
                <a:cs typeface="Proxima Nova Medium" charset="0"/>
              </a:defRPr>
            </a:lvl1pPr>
          </a:lstStyle>
          <a:p>
            <a:pPr lvl="0"/>
            <a:r>
              <a:rPr lang="en-US" dirty="0"/>
              <a:t>Presentation Date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9939" y="663674"/>
            <a:ext cx="5277817" cy="1335504"/>
          </a:xfrm>
          <a:prstGeom prst="rect">
            <a:avLst/>
          </a:prstGeom>
        </p:spPr>
        <p:txBody>
          <a:bodyPr vert="horz" lIns="0"/>
          <a:lstStyle>
            <a:lvl1pPr>
              <a:defRPr sz="3000" b="1" i="0">
                <a:solidFill>
                  <a:schemeClr val="bg1"/>
                </a:solidFill>
                <a:latin typeface="Proxima Nova Extrabold" charset="0"/>
                <a:ea typeface="Proxima Nova Extrabold" charset="0"/>
                <a:cs typeface="Proxima Nova Extrabold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8920" y="2577395"/>
            <a:ext cx="1061980" cy="1448505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8408" y="3130102"/>
            <a:ext cx="1353317" cy="332839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 userDrawn="1"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296" t="40994" b="1077"/>
          <a:stretch/>
        </p:blipFill>
        <p:spPr>
          <a:xfrm>
            <a:off x="0" y="-4387"/>
            <a:ext cx="2788194" cy="5147888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D5B3D9CD-3926-024F-BC77-9BCA979B18CD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215795" y="4590548"/>
            <a:ext cx="1277905" cy="274750"/>
          </a:xfrm>
          <a:prstGeom prst="rect">
            <a:avLst/>
          </a:prstGeom>
        </p:spPr>
      </p:pic>
      <p:pic>
        <p:nvPicPr>
          <p:cNvPr id="15" name="Picture 14" descr="A close up of a logo&#10;&#10;Description automatically generated">
            <a:extLst>
              <a:ext uri="{FF2B5EF4-FFF2-40B4-BE49-F238E27FC236}">
                <a16:creationId xmlns:a16="http://schemas.microsoft.com/office/drawing/2014/main" id="{61D00015-2B22-7341-8153-0C3681EA274A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22176" y="4033649"/>
            <a:ext cx="1763492" cy="5420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80528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50">
        <p:fade/>
      </p:transition>
    </mc:Choice>
    <mc:Fallback xmlns="">
      <p:transition>
        <p:fade/>
      </p:transition>
    </mc:Fallback>
  </mc:AlternateContent>
  <p:extLst>
    <p:ext uri="{DCECCB84-F9BA-43D5-87BE-67443E8EF086}">
      <p15:sldGuideLst xmlns:p15="http://schemas.microsoft.com/office/powerpoint/2012/main">
        <p15:guide id="1" pos="305">
          <p15:clr>
            <a:srgbClr val="FBAE40"/>
          </p15:clr>
        </p15:guide>
        <p15:guide id="2" orient="horz" pos="271">
          <p15:clr>
            <a:srgbClr val="FBAE40"/>
          </p15:clr>
        </p15:guide>
        <p15:guide id="3" pos="5455">
          <p15:clr>
            <a:srgbClr val="FBAE40"/>
          </p15:clr>
        </p15:guide>
        <p15:guide id="4" orient="horz" pos="2967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Keywor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-8467" y="-8468"/>
            <a:ext cx="9186334" cy="5181601"/>
          </a:xfrm>
          <a:prstGeom prst="rect">
            <a:avLst/>
          </a:prstGeom>
          <a:gradFill flip="none" rotWithShape="1">
            <a:gsLst>
              <a:gs pos="0">
                <a:srgbClr val="E0401C"/>
              </a:gs>
              <a:gs pos="100000">
                <a:srgbClr val="AE1D08">
                  <a:lumMod val="100000"/>
                </a:srgb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itle 9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5143500"/>
          </a:xfrm>
          <a:prstGeom prst="rect">
            <a:avLst/>
          </a:prstGeom>
        </p:spPr>
        <p:txBody>
          <a:bodyPr lIns="91425" tIns="45712" rIns="91425" bIns="45712" anchor="ctr"/>
          <a:lstStyle>
            <a:lvl1pPr algn="ctr">
              <a:defRPr sz="6000" b="1" i="0">
                <a:solidFill>
                  <a:schemeClr val="bg1"/>
                </a:solidFill>
                <a:latin typeface="Proxima Nova" charset="0"/>
                <a:ea typeface="Proxima Nova" charset="0"/>
                <a:cs typeface="Proxima Nova" charset="0"/>
              </a:defRPr>
            </a:lvl1pPr>
          </a:lstStyle>
          <a:p>
            <a:r>
              <a:rPr lang="en-US" dirty="0"/>
              <a:t>Keyword slide</a:t>
            </a:r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9943" y="471104"/>
            <a:ext cx="1235142" cy="571804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68590" y="475641"/>
            <a:ext cx="684873" cy="1684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8992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50">
        <p:fade/>
      </p:transition>
    </mc:Choice>
    <mc:Fallback xmlns="">
      <p:transition>
        <p:fade/>
      </p:transition>
    </mc:Fallback>
  </mc:AlternateContent>
  <p:hf sldNum="0" hdr="0" dt="0"/>
  <p:extLst>
    <p:ext uri="{DCECCB84-F9BA-43D5-87BE-67443E8EF086}">
      <p15:sldGuideLst xmlns:p15="http://schemas.microsoft.com/office/powerpoint/2012/main">
        <p15:guide id="1" pos="309">
          <p15:clr>
            <a:srgbClr val="FBAE40"/>
          </p15:clr>
        </p15:guide>
        <p15:guide id="2" pos="5451">
          <p15:clr>
            <a:srgbClr val="FBAE40"/>
          </p15:clr>
        </p15:guide>
        <p15:guide id="3" orient="horz" pos="272">
          <p15:clr>
            <a:srgbClr val="FBAE40"/>
          </p15:clr>
        </p15:guide>
        <p15:guide id="4" orient="horz" pos="2971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>
  <p:cSld name="Title and Content (1 column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484188" y="1315173"/>
            <a:ext cx="8175625" cy="3394940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285750" indent="-285750">
              <a:buClr>
                <a:srgbClr val="E0401C"/>
              </a:buClr>
              <a:buSzPct val="100000"/>
              <a:buFont typeface="Wingdings" charset="2"/>
              <a:buChar char="§"/>
              <a:tabLst/>
              <a:defRPr sz="1800" b="0" i="0">
                <a:solidFill>
                  <a:schemeClr val="tx1"/>
                </a:solidFill>
                <a:latin typeface="Proxima Nova Medium" charset="0"/>
                <a:ea typeface="Proxima Nova Medium" charset="0"/>
                <a:cs typeface="Proxima Nova Medium" charset="0"/>
              </a:defRPr>
            </a:lvl1pPr>
            <a:lvl2pPr marL="630238" indent="-287338">
              <a:buClr>
                <a:srgbClr val="E0401C"/>
              </a:buClr>
              <a:buSzPct val="100000"/>
              <a:buFont typeface="Wingdings" charset="2"/>
              <a:buChar char="§"/>
              <a:tabLst/>
              <a:defRPr sz="1800" b="0" i="0">
                <a:solidFill>
                  <a:schemeClr val="tx1"/>
                </a:solidFill>
                <a:latin typeface="Proxima Nova Medium" charset="0"/>
                <a:ea typeface="Proxima Nova Medium" charset="0"/>
                <a:cs typeface="Proxima Nova Medium" charset="0"/>
              </a:defRPr>
            </a:lvl2pPr>
            <a:lvl3pPr marL="917575" indent="-263525">
              <a:buClr>
                <a:srgbClr val="E0401C"/>
              </a:buClr>
              <a:buSzPct val="100000"/>
              <a:buFont typeface="Wingdings" charset="2"/>
              <a:buChar char="§"/>
              <a:tabLst/>
              <a:defRPr sz="1800" b="0" i="0">
                <a:solidFill>
                  <a:schemeClr val="tx1"/>
                </a:solidFill>
                <a:latin typeface="Proxima Nova Medium" charset="0"/>
                <a:ea typeface="Proxima Nova Medium" charset="0"/>
                <a:cs typeface="Proxima Nova Medium" charset="0"/>
              </a:defRPr>
            </a:lvl3pPr>
            <a:lvl4pPr marL="1203325" indent="-285750">
              <a:buClr>
                <a:srgbClr val="E0401C"/>
              </a:buClr>
              <a:buSzPct val="100000"/>
              <a:buFont typeface="Wingdings" charset="2"/>
              <a:buChar char="§"/>
              <a:tabLst/>
              <a:defRPr sz="1800" b="0" i="0">
                <a:solidFill>
                  <a:schemeClr val="tx1"/>
                </a:solidFill>
                <a:latin typeface="Proxima Nova Medium" charset="0"/>
                <a:ea typeface="Proxima Nova Medium" charset="0"/>
                <a:cs typeface="Proxima Nova Medium" charset="0"/>
              </a:defRPr>
            </a:lvl4pPr>
            <a:lvl5pPr marL="2303326" indent="-201538">
              <a:buClr>
                <a:schemeClr val="accent4"/>
              </a:buClr>
              <a:buSzPct val="100000"/>
              <a:buFont typeface="Wingdings" charset="2"/>
              <a:buChar char="§"/>
              <a:defRPr sz="1700" b="0">
                <a:solidFill>
                  <a:schemeClr val="tx1"/>
                </a:solidFill>
                <a:latin typeface="Artifakt ElementOfc"/>
                <a:cs typeface="Artifakt ElementOfc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4189" y="430213"/>
            <a:ext cx="7288212" cy="857250"/>
          </a:xfrm>
          <a:prstGeom prst="rect">
            <a:avLst/>
          </a:prstGeom>
        </p:spPr>
        <p:txBody>
          <a:bodyPr vert="horz" lIns="0" tIns="0" rIns="0" bIns="0" anchor="t"/>
          <a:lstStyle>
            <a:lvl1pPr algn="l">
              <a:defRPr sz="2800" b="1" i="0">
                <a:solidFill>
                  <a:srgbClr val="AE1D08"/>
                </a:solidFill>
                <a:latin typeface="Proxima Nova" charset="0"/>
                <a:ea typeface="Proxima Nova" charset="0"/>
                <a:cs typeface="Proxima Nova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68590" y="475641"/>
            <a:ext cx="684873" cy="1684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44577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50">
        <p:fade/>
      </p:transition>
    </mc:Choice>
    <mc:Fallback xmlns="">
      <p:transition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271">
          <p15:clr>
            <a:srgbClr val="FBAE40"/>
          </p15:clr>
        </p15:guide>
        <p15:guide id="2" pos="305">
          <p15:clr>
            <a:srgbClr val="FBAE40"/>
          </p15:clr>
        </p15:guide>
        <p15:guide id="3" orient="horz" pos="2967">
          <p15:clr>
            <a:srgbClr val="FBAE40"/>
          </p15:clr>
        </p15:guide>
        <p15:guide id="4" pos="5455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Title and Content (2 column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84189" y="430213"/>
            <a:ext cx="7288212" cy="857250"/>
          </a:xfrm>
          <a:prstGeom prst="rect">
            <a:avLst/>
          </a:prstGeom>
        </p:spPr>
        <p:txBody>
          <a:bodyPr vert="horz" lIns="0" tIns="0" rIns="0" bIns="0" anchor="t"/>
          <a:lstStyle>
            <a:lvl1pPr algn="l">
              <a:defRPr sz="2800" b="1" i="0">
                <a:solidFill>
                  <a:srgbClr val="AE1D08"/>
                </a:solidFill>
                <a:latin typeface="Proxima Nova" charset="0"/>
                <a:ea typeface="Proxima Nova" charset="0"/>
                <a:cs typeface="Proxima Nova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quarter" idx="18"/>
          </p:nvPr>
        </p:nvSpPr>
        <p:spPr>
          <a:xfrm>
            <a:off x="4800600" y="1356654"/>
            <a:ext cx="3864717" cy="3353460"/>
          </a:xfrm>
          <a:prstGeom prst="rect">
            <a:avLst/>
          </a:prstGeom>
        </p:spPr>
        <p:txBody>
          <a:bodyPr/>
          <a:lstStyle>
            <a:lvl1pPr marL="171450" indent="-171450">
              <a:buFont typeface="Wingdings" charset="2"/>
              <a:buChar char="§"/>
              <a:defRPr sz="1800"/>
            </a:lvl1pPr>
          </a:lstStyle>
          <a:p>
            <a:pPr>
              <a:buClr>
                <a:srgbClr val="E0401C"/>
              </a:buClr>
            </a:pPr>
            <a:r>
              <a:rPr lang="en-US" dirty="0">
                <a:latin typeface="Proxima Nova Medium" charset="0"/>
                <a:ea typeface="Proxima Nova Medium" charset="0"/>
                <a:cs typeface="Proxima Nova Medium" charset="0"/>
              </a:rPr>
              <a:t>Second column bullet-style text is set in black, single spaced, </a:t>
            </a:r>
            <a:r>
              <a:rPr lang="en-US" dirty="0" err="1">
                <a:latin typeface="Proxima Nova Medium" charset="0"/>
                <a:ea typeface="Proxima Nova Medium" charset="0"/>
                <a:cs typeface="Proxima Nova Medium" charset="0"/>
              </a:rPr>
              <a:t>Proxima</a:t>
            </a:r>
            <a:r>
              <a:rPr lang="en-US" dirty="0">
                <a:latin typeface="Proxima Nova Medium" charset="0"/>
                <a:ea typeface="Proxima Nova Medium" charset="0"/>
                <a:cs typeface="Proxima Nova Medium" charset="0"/>
              </a:rPr>
              <a:t> Nova Medium 18pt.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idx="17"/>
          </p:nvPr>
        </p:nvSpPr>
        <p:spPr>
          <a:xfrm>
            <a:off x="484187" y="1356255"/>
            <a:ext cx="3867679" cy="3353474"/>
          </a:xfrm>
          <a:prstGeom prst="rect">
            <a:avLst/>
          </a:prstGeom>
        </p:spPr>
        <p:txBody>
          <a:bodyPr/>
          <a:lstStyle/>
          <a:p>
            <a:pPr marL="0" indent="0">
              <a:buNone/>
            </a:pPr>
            <a:r>
              <a:rPr lang="en-US" sz="2200" b="1" dirty="0">
                <a:latin typeface="Proxima Nova" charset="0"/>
                <a:ea typeface="Proxima Nova" charset="0"/>
                <a:cs typeface="Proxima Nova" charset="0"/>
              </a:rPr>
              <a:t>First column text is set in black, single spaced, </a:t>
            </a:r>
            <a:r>
              <a:rPr lang="en-US" sz="2200" b="1" dirty="0" err="1">
                <a:latin typeface="Proxima Nova" charset="0"/>
                <a:ea typeface="Proxima Nova" charset="0"/>
                <a:cs typeface="Proxima Nova" charset="0"/>
              </a:rPr>
              <a:t>Proxima</a:t>
            </a:r>
            <a:r>
              <a:rPr lang="en-US" sz="2200" b="1" dirty="0">
                <a:latin typeface="Proxima Nova" charset="0"/>
                <a:ea typeface="Proxima Nova" charset="0"/>
                <a:cs typeface="Proxima Nova" charset="0"/>
              </a:rPr>
              <a:t> Nova Bold 22pt.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68590" y="475641"/>
            <a:ext cx="684873" cy="1684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48119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50">
        <p:fade/>
      </p:transition>
    </mc:Choice>
    <mc:Fallback xmlns="">
      <p:transition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and Content (2 column)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84189" y="430213"/>
            <a:ext cx="7288212" cy="857250"/>
          </a:xfrm>
          <a:prstGeom prst="rect">
            <a:avLst/>
          </a:prstGeom>
        </p:spPr>
        <p:txBody>
          <a:bodyPr vert="horz" lIns="0" tIns="0" rIns="0" bIns="0" anchor="t"/>
          <a:lstStyle>
            <a:lvl1pPr algn="l">
              <a:defRPr sz="2800" b="1" i="0">
                <a:solidFill>
                  <a:srgbClr val="AE1D08"/>
                </a:solidFill>
                <a:latin typeface="Proxima Nova" charset="0"/>
                <a:ea typeface="Proxima Nova" charset="0"/>
                <a:cs typeface="Proxima Nova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9" name="Content Placeholder 3"/>
          <p:cNvSpPr>
            <a:spLocks noGrp="1"/>
          </p:cNvSpPr>
          <p:nvPr>
            <p:ph sz="quarter" idx="18" hasCustomPrompt="1"/>
          </p:nvPr>
        </p:nvSpPr>
        <p:spPr>
          <a:xfrm>
            <a:off x="4800600" y="1356654"/>
            <a:ext cx="3864717" cy="335346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anchor="ctr" anchorCtr="0"/>
          <a:lstStyle>
            <a:lvl1pPr marL="0" indent="0" algn="ctr">
              <a:buFontTx/>
              <a:buNone/>
              <a:defRPr sz="1800" baseline="0"/>
            </a:lvl1pPr>
          </a:lstStyle>
          <a:p>
            <a:pPr>
              <a:buClr>
                <a:srgbClr val="E0401C"/>
              </a:buClr>
            </a:pPr>
            <a:r>
              <a:rPr lang="en-US" dirty="0">
                <a:latin typeface="Proxima Nova Medium" charset="0"/>
                <a:ea typeface="Proxima Nova Medium" charset="0"/>
                <a:cs typeface="Proxima Nova Medium" charset="0"/>
              </a:rPr>
              <a:t>Image Space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7" hasCustomPrompt="1"/>
          </p:nvPr>
        </p:nvSpPr>
        <p:spPr>
          <a:xfrm>
            <a:off x="484187" y="1356255"/>
            <a:ext cx="3867679" cy="3353474"/>
          </a:xfrm>
          <a:prstGeom prst="rect">
            <a:avLst/>
          </a:prstGeom>
        </p:spPr>
        <p:txBody>
          <a:bodyPr/>
          <a:lstStyle>
            <a:lvl1pPr marL="285750" marR="0" indent="-2857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Wingdings" charset="2"/>
              <a:buChar char="§"/>
              <a:tabLst/>
              <a:defRPr sz="1800"/>
            </a:lvl1pPr>
          </a:lstStyle>
          <a:p>
            <a:pPr marL="0" indent="0">
              <a:buNone/>
            </a:pPr>
            <a:r>
              <a:rPr lang="en-US" sz="2200" b="1" dirty="0">
                <a:latin typeface="Proxima Nova" charset="0"/>
                <a:ea typeface="Proxima Nova" charset="0"/>
                <a:cs typeface="Proxima Nova" charset="0"/>
              </a:rPr>
              <a:t>Subheading text is set in black, single spaced, </a:t>
            </a:r>
            <a:r>
              <a:rPr lang="en-US" sz="2200" b="1" dirty="0" err="1">
                <a:latin typeface="Proxima Nova" charset="0"/>
                <a:ea typeface="Proxima Nova" charset="0"/>
                <a:cs typeface="Proxima Nova" charset="0"/>
              </a:rPr>
              <a:t>Proxima</a:t>
            </a:r>
            <a:r>
              <a:rPr lang="en-US" sz="2200" b="1" dirty="0">
                <a:latin typeface="Proxima Nova" charset="0"/>
                <a:ea typeface="Proxima Nova" charset="0"/>
                <a:cs typeface="Proxima Nova" charset="0"/>
              </a:rPr>
              <a:t> Nova Bold 22pt.</a:t>
            </a:r>
          </a:p>
          <a:p>
            <a:pPr>
              <a:buClr>
                <a:srgbClr val="E0401C"/>
              </a:buClr>
            </a:pPr>
            <a:r>
              <a:rPr lang="en-US" dirty="0">
                <a:latin typeface="Proxima Nova Medium" charset="0"/>
                <a:ea typeface="Proxima Nova Medium" charset="0"/>
                <a:cs typeface="Proxima Nova Medium" charset="0"/>
              </a:rPr>
              <a:t>Bullet-style text is set in black, single spaced, </a:t>
            </a:r>
            <a:r>
              <a:rPr lang="en-US" dirty="0" err="1">
                <a:latin typeface="Proxima Nova Medium" charset="0"/>
                <a:ea typeface="Proxima Nova Medium" charset="0"/>
                <a:cs typeface="Proxima Nova Medium" charset="0"/>
              </a:rPr>
              <a:t>Proxima</a:t>
            </a:r>
            <a:r>
              <a:rPr lang="en-US" dirty="0">
                <a:latin typeface="Proxima Nova Medium" charset="0"/>
                <a:ea typeface="Proxima Nova Medium" charset="0"/>
                <a:cs typeface="Proxima Nova Medium" charset="0"/>
              </a:rPr>
              <a:t> Nova Medium 18pt.</a:t>
            </a: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68590" y="475641"/>
            <a:ext cx="684873" cy="1684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60678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50">
        <p:fade/>
      </p:transition>
    </mc:Choice>
    <mc:Fallback xmlns="">
      <p:transition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5" Type="http://schemas.openxmlformats.org/officeDocument/2006/relationships/slideLayout" Target="../slideLayouts/slideLayout9.xml"/><Relationship Id="rId4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734644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9" r:id="rId1"/>
    <p:sldLayoutId id="2147483727" r:id="rId2"/>
    <p:sldLayoutId id="2147483725" r:id="rId3"/>
    <p:sldLayoutId id="2147483723" r:id="rId4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Artifakt ElementOfc" charset="0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Artifakt ElementOfc" charset="0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tifakt ElementOfc" charset="0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Artifakt ElementOfc" charset="0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Artifakt ElementOfc" charset="0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Artifakt ElementOfc" charset="0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361024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9" r:id="rId1"/>
    <p:sldLayoutId id="2147483730" r:id="rId2"/>
    <p:sldLayoutId id="2147483731" r:id="rId3"/>
    <p:sldLayoutId id="2147483732" r:id="rId4"/>
    <p:sldLayoutId id="2147483733" r:id="rId5"/>
    <p:sldLayoutId id="2147483734" r:id="rId6"/>
    <p:sldLayoutId id="2147483735" r:id="rId7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Artifakt ElementOfc" charset="0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Artifakt ElementOfc" charset="0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tifakt ElementOfc" charset="0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Artifakt ElementOfc" charset="0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Artifakt ElementOfc" charset="0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Artifakt ElementOfc" charset="0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2"/>
          </p:nvPr>
        </p:nvSpPr>
        <p:spPr>
          <a:xfrm>
            <a:off x="489942" y="2050306"/>
            <a:ext cx="4029304" cy="290441"/>
          </a:xfrm>
        </p:spPr>
        <p:txBody>
          <a:bodyPr/>
          <a:lstStyle/>
          <a:p>
            <a:r>
              <a:rPr lang="en-US" dirty="0"/>
              <a:t>Nathan Eliason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489941" y="2349540"/>
            <a:ext cx="4029305" cy="236411"/>
          </a:xfrm>
        </p:spPr>
        <p:txBody>
          <a:bodyPr/>
          <a:lstStyle/>
          <a:p>
            <a:r>
              <a:rPr lang="en-US" dirty="0"/>
              <a:t>Senior Technical Consultant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Version 1.0 – June 2020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489940" y="663674"/>
            <a:ext cx="5079588" cy="1335504"/>
          </a:xfrm>
        </p:spPr>
        <p:txBody>
          <a:bodyPr/>
          <a:lstStyle/>
          <a:p>
            <a:r>
              <a:rPr lang="en-US" dirty="0"/>
              <a:t>Automation Starter Kit:</a:t>
            </a:r>
            <a:br>
              <a:rPr lang="en-US" dirty="0"/>
            </a:br>
            <a:r>
              <a:rPr lang="en-US" dirty="0"/>
              <a:t>Tank Body Details</a:t>
            </a:r>
          </a:p>
        </p:txBody>
      </p:sp>
    </p:spTree>
    <p:extLst>
      <p:ext uri="{BB962C8B-B14F-4D97-AF65-F5344CB8AC3E}">
        <p14:creationId xmlns:p14="http://schemas.microsoft.com/office/powerpoint/2010/main" val="9168315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50">
        <p:fade/>
      </p:transition>
    </mc:Choice>
    <mc:Fallback xmlns="">
      <p:transition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84188" y="1315173"/>
            <a:ext cx="3727203" cy="3394940"/>
          </a:xfrm>
        </p:spPr>
        <p:txBody>
          <a:bodyPr/>
          <a:lstStyle/>
          <a:p>
            <a:pPr marL="342900" indent="-342900">
              <a:buFont typeface="+mj-lt"/>
              <a:buAutoNum type="arabicPeriod"/>
            </a:pPr>
            <a:r>
              <a:rPr lang="en-US" dirty="0">
                <a:solidFill>
                  <a:srgbClr val="000000"/>
                </a:solidFill>
              </a:rPr>
              <a:t>Shell Plates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>
                <a:solidFill>
                  <a:srgbClr val="000000"/>
                </a:solidFill>
              </a:rPr>
              <a:t>Dish Head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>
                <a:solidFill>
                  <a:srgbClr val="000000"/>
                </a:solidFill>
              </a:rPr>
              <a:t>Tank Body Assembly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Main Components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97C564E-7F61-4A46-83F0-0D7F477E37B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50782" y="1050048"/>
            <a:ext cx="4700751" cy="35827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72381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50">
        <p:fade/>
      </p:transition>
    </mc:Choice>
    <mc:Fallback xmlns="">
      <p:transition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36A5346-246F-4616-A1AB-FBD0785B6B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4188" y="1315173"/>
            <a:ext cx="4552269" cy="3394940"/>
          </a:xfrm>
        </p:spPr>
        <p:txBody>
          <a:bodyPr/>
          <a:lstStyle/>
          <a:p>
            <a:r>
              <a:rPr lang="en-US" sz="1700" dirty="0"/>
              <a:t>Individual plates rolled and welded together to form the main tank body</a:t>
            </a:r>
          </a:p>
          <a:p>
            <a:r>
              <a:rPr lang="en-US" sz="1700" dirty="0"/>
              <a:t>Sheet Metal Component</a:t>
            </a:r>
          </a:p>
          <a:p>
            <a:r>
              <a:rPr lang="en-US" sz="1700" dirty="0"/>
              <a:t>Main Driving Parameters:</a:t>
            </a:r>
          </a:p>
          <a:p>
            <a:pPr lvl="1"/>
            <a:r>
              <a:rPr lang="en-US" sz="1500" dirty="0"/>
              <a:t>TANK_OD (OD of tank)</a:t>
            </a:r>
          </a:p>
          <a:p>
            <a:pPr lvl="1"/>
            <a:r>
              <a:rPr lang="en-US" sz="1500" dirty="0"/>
              <a:t>SHELL_THK (Shell thickness)</a:t>
            </a:r>
          </a:p>
          <a:p>
            <a:pPr lvl="1"/>
            <a:r>
              <a:rPr lang="en-US" sz="1500" dirty="0"/>
              <a:t>SHELL_W (Shell width)</a:t>
            </a:r>
            <a:endParaRPr lang="en-US" sz="1700" dirty="0"/>
          </a:p>
          <a:p>
            <a:r>
              <a:rPr lang="en-US" sz="1700" dirty="0"/>
              <a:t>Component Rules:</a:t>
            </a:r>
          </a:p>
          <a:p>
            <a:pPr lvl="1"/>
            <a:r>
              <a:rPr lang="en-US" sz="1500" dirty="0"/>
              <a:t>Shell Thickness (not currently in use)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0A10826-F8DF-49AC-BE7A-2CD7DAA0D6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Shell Plates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ED6521A-F611-4958-B08F-0FB908264E2D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905081" y="978333"/>
            <a:ext cx="3690336" cy="36575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8802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50">
        <p:fade/>
      </p:transition>
    </mc:Choice>
    <mc:Fallback xmlns="">
      <p:transition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36A5346-246F-4616-A1AB-FBD0785B6B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4188" y="1315173"/>
            <a:ext cx="4552269" cy="3394940"/>
          </a:xfrm>
        </p:spPr>
        <p:txBody>
          <a:bodyPr/>
          <a:lstStyle/>
          <a:p>
            <a:r>
              <a:rPr lang="en-US" sz="1700" dirty="0"/>
              <a:t>Shell Thickness Rule:</a:t>
            </a:r>
          </a:p>
          <a:p>
            <a:pPr lvl="1"/>
            <a:r>
              <a:rPr lang="en-US" sz="1500" dirty="0"/>
              <a:t>Sets the Sheet Metal style based on thickness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0A10826-F8DF-49AC-BE7A-2CD7DAA0D6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Shell Plates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ED6521A-F611-4958-B08F-0FB908264E2D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905081" y="978333"/>
            <a:ext cx="3690336" cy="3657534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0B2F2C46-58BC-47DD-A7B7-0640589A55A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3088"/>
          <a:stretch/>
        </p:blipFill>
        <p:spPr>
          <a:xfrm>
            <a:off x="484188" y="2524258"/>
            <a:ext cx="3956337" cy="17128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77902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50">
        <p:fade/>
      </p:transition>
    </mc:Choice>
    <mc:Fallback xmlns="">
      <p:transition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36A5346-246F-4616-A1AB-FBD0785B6B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4188" y="1315173"/>
            <a:ext cx="4552269" cy="3394940"/>
          </a:xfrm>
        </p:spPr>
        <p:txBody>
          <a:bodyPr/>
          <a:lstStyle/>
          <a:p>
            <a:r>
              <a:rPr lang="en-US" sz="1700" dirty="0"/>
              <a:t>Used to cap both ends of the tank body</a:t>
            </a:r>
          </a:p>
          <a:p>
            <a:r>
              <a:rPr lang="en-US" sz="1700" dirty="0"/>
              <a:t>Is an </a:t>
            </a:r>
            <a:r>
              <a:rPr lang="en-US" sz="1700" dirty="0" err="1"/>
              <a:t>iPart</a:t>
            </a:r>
            <a:r>
              <a:rPr lang="en-US" sz="1700" dirty="0"/>
              <a:t> with configurations for all dimensions in scope for the project</a:t>
            </a:r>
          </a:p>
          <a:p>
            <a:r>
              <a:rPr lang="en-US" sz="1700" dirty="0"/>
              <a:t>Main Driving Parameters:</a:t>
            </a:r>
          </a:p>
          <a:p>
            <a:pPr lvl="1"/>
            <a:r>
              <a:rPr lang="en-US" sz="1500" dirty="0"/>
              <a:t>Size</a:t>
            </a:r>
          </a:p>
          <a:p>
            <a:pPr lvl="1"/>
            <a:r>
              <a:rPr lang="en-US" sz="1500" dirty="0"/>
              <a:t>Thickness</a:t>
            </a:r>
            <a:endParaRPr lang="en-US" sz="1700" dirty="0"/>
          </a:p>
          <a:p>
            <a:r>
              <a:rPr lang="en-US" sz="1700" dirty="0"/>
              <a:t>Component Rules:</a:t>
            </a:r>
          </a:p>
          <a:p>
            <a:pPr lvl="1"/>
            <a:r>
              <a:rPr lang="en-US" sz="1500" dirty="0"/>
              <a:t>None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0A10826-F8DF-49AC-BE7A-2CD7DAA0D6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Dish Head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5D5442A-C34B-4116-A9C5-B345937A68F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49022" y="858838"/>
            <a:ext cx="2972907" cy="37525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62677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50">
        <p:fade/>
      </p:transition>
    </mc:Choice>
    <mc:Fallback xmlns="">
      <p:transition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36A5346-246F-4616-A1AB-FBD0785B6B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33057" y="2781837"/>
            <a:ext cx="3456441" cy="2080675"/>
          </a:xfrm>
        </p:spPr>
        <p:txBody>
          <a:bodyPr/>
          <a:lstStyle/>
          <a:p>
            <a:pPr lvl="1"/>
            <a:r>
              <a:rPr lang="en-US" sz="1500" dirty="0"/>
              <a:t>MANWAY_VERT_OFF</a:t>
            </a:r>
          </a:p>
          <a:p>
            <a:pPr lvl="1"/>
            <a:r>
              <a:rPr lang="en-US" sz="1500" dirty="0"/>
              <a:t>MANWAY</a:t>
            </a:r>
          </a:p>
          <a:p>
            <a:pPr lvl="1"/>
            <a:r>
              <a:rPr lang="en-US" sz="1500" dirty="0"/>
              <a:t>GUNLINE</a:t>
            </a:r>
          </a:p>
          <a:p>
            <a:pPr lvl="1"/>
            <a:r>
              <a:rPr lang="en-US" sz="1500" dirty="0"/>
              <a:t>F_HATCH</a:t>
            </a:r>
          </a:p>
          <a:p>
            <a:pPr lvl="1"/>
            <a:r>
              <a:rPr lang="en-US" sz="1500" dirty="0"/>
              <a:t>F_HATCH_OFF</a:t>
            </a:r>
          </a:p>
          <a:p>
            <a:pPr lvl="1"/>
            <a:r>
              <a:rPr lang="en-US" sz="1500" dirty="0"/>
              <a:t>R_HATCH</a:t>
            </a:r>
          </a:p>
          <a:p>
            <a:pPr lvl="1"/>
            <a:r>
              <a:rPr lang="en-US" sz="1500" dirty="0"/>
              <a:t>R_HATCH_OFF</a:t>
            </a:r>
          </a:p>
          <a:p>
            <a:pPr lvl="1"/>
            <a:r>
              <a:rPr lang="en-US" sz="1500" dirty="0"/>
              <a:t>INLET_OFF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0A10826-F8DF-49AC-BE7A-2CD7DAA0D6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Tank Body Assembly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0D8B034-0B31-4FB0-971F-9353497B252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23515" y="235251"/>
            <a:ext cx="2897746" cy="2208587"/>
          </a:xfrm>
          <a:prstGeom prst="rect">
            <a:avLst/>
          </a:prstGeom>
        </p:spPr>
      </p:pic>
      <p:sp>
        <p:nvSpPr>
          <p:cNvPr id="9" name="Content Placeholder 1">
            <a:extLst>
              <a:ext uri="{FF2B5EF4-FFF2-40B4-BE49-F238E27FC236}">
                <a16:creationId xmlns:a16="http://schemas.microsoft.com/office/drawing/2014/main" id="{E8847B52-915A-4AAB-BC2B-3C309CF420EC}"/>
              </a:ext>
            </a:extLst>
          </p:cNvPr>
          <p:cNvSpPr txBox="1">
            <a:spLocks/>
          </p:cNvSpPr>
          <p:nvPr/>
        </p:nvSpPr>
        <p:spPr>
          <a:xfrm>
            <a:off x="636588" y="1467573"/>
            <a:ext cx="3456441" cy="3394940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285750" indent="-2857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Clr>
                <a:srgbClr val="E0401C"/>
              </a:buClr>
              <a:buSzPct val="100000"/>
              <a:buFont typeface="Wingdings" charset="2"/>
              <a:buChar char="§"/>
              <a:tabLst/>
              <a:defRPr sz="1800" b="0" i="0" kern="1200">
                <a:solidFill>
                  <a:schemeClr val="tx1"/>
                </a:solidFill>
                <a:latin typeface="Proxima Nova Medium" charset="0"/>
                <a:ea typeface="Proxima Nova Medium" charset="0"/>
                <a:cs typeface="Proxima Nova Medium" charset="0"/>
              </a:defRPr>
            </a:lvl1pPr>
            <a:lvl2pPr marL="630238" indent="-287338" algn="l" defTabSz="685800" rtl="0" eaLnBrk="1" latinLnBrk="0" hangingPunct="1">
              <a:lnSpc>
                <a:spcPct val="90000"/>
              </a:lnSpc>
              <a:spcBef>
                <a:spcPts val="375"/>
              </a:spcBef>
              <a:buClr>
                <a:srgbClr val="E0401C"/>
              </a:buClr>
              <a:buSzPct val="100000"/>
              <a:buFont typeface="Wingdings" charset="2"/>
              <a:buChar char="§"/>
              <a:tabLst/>
              <a:defRPr sz="1800" b="0" i="0" kern="1200">
                <a:solidFill>
                  <a:schemeClr val="tx1"/>
                </a:solidFill>
                <a:latin typeface="Proxima Nova Medium" charset="0"/>
                <a:ea typeface="Proxima Nova Medium" charset="0"/>
                <a:cs typeface="Proxima Nova Medium" charset="0"/>
              </a:defRPr>
            </a:lvl2pPr>
            <a:lvl3pPr marL="917575" indent="-263525" algn="l" defTabSz="685800" rtl="0" eaLnBrk="1" latinLnBrk="0" hangingPunct="1">
              <a:lnSpc>
                <a:spcPct val="90000"/>
              </a:lnSpc>
              <a:spcBef>
                <a:spcPts val="375"/>
              </a:spcBef>
              <a:buClr>
                <a:srgbClr val="E0401C"/>
              </a:buClr>
              <a:buSzPct val="100000"/>
              <a:buFont typeface="Wingdings" charset="2"/>
              <a:buChar char="§"/>
              <a:tabLst/>
              <a:defRPr sz="1800" b="0" i="0" kern="1200">
                <a:solidFill>
                  <a:schemeClr val="tx1"/>
                </a:solidFill>
                <a:latin typeface="Proxima Nova Medium" charset="0"/>
                <a:ea typeface="Proxima Nova Medium" charset="0"/>
                <a:cs typeface="Proxima Nova Medium" charset="0"/>
              </a:defRPr>
            </a:lvl3pPr>
            <a:lvl4pPr marL="1203325" indent="-2857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Clr>
                <a:srgbClr val="E0401C"/>
              </a:buClr>
              <a:buSzPct val="100000"/>
              <a:buFont typeface="Wingdings" charset="2"/>
              <a:buChar char="§"/>
              <a:tabLst/>
              <a:defRPr sz="1800" b="0" i="0" kern="1200">
                <a:solidFill>
                  <a:schemeClr val="tx1"/>
                </a:solidFill>
                <a:latin typeface="Proxima Nova Medium" charset="0"/>
                <a:ea typeface="Proxima Nova Medium" charset="0"/>
                <a:cs typeface="Proxima Nova Medium" charset="0"/>
              </a:defRPr>
            </a:lvl4pPr>
            <a:lvl5pPr marL="2303326" indent="-201538" algn="l" defTabSz="685800" rtl="0" eaLnBrk="1" latinLnBrk="0" hangingPunct="1">
              <a:lnSpc>
                <a:spcPct val="90000"/>
              </a:lnSpc>
              <a:spcBef>
                <a:spcPts val="375"/>
              </a:spcBef>
              <a:buClr>
                <a:schemeClr val="accent4"/>
              </a:buClr>
              <a:buSzPct val="100000"/>
              <a:buFont typeface="Wingdings" charset="2"/>
              <a:buChar char="§"/>
              <a:defRPr sz="1700" b="0" kern="1200">
                <a:solidFill>
                  <a:schemeClr val="tx1"/>
                </a:solidFill>
                <a:latin typeface="Artifakt ElementOfc"/>
                <a:ea typeface="+mn-ea"/>
                <a:cs typeface="Artifakt ElementOfc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700"/>
              <a:t>Main assembly for tank body</a:t>
            </a:r>
          </a:p>
          <a:p>
            <a:r>
              <a:rPr lang="en-US" sz="1700"/>
              <a:t>Main Driving Parameters:</a:t>
            </a:r>
          </a:p>
          <a:p>
            <a:pPr lvl="1"/>
            <a:r>
              <a:rPr lang="en-US" sz="1500"/>
              <a:t>PROJECT_ID</a:t>
            </a:r>
          </a:p>
          <a:p>
            <a:pPr lvl="1"/>
            <a:r>
              <a:rPr lang="en-US" sz="1500"/>
              <a:t>PROJECT_PATH</a:t>
            </a:r>
          </a:p>
          <a:p>
            <a:pPr lvl="1"/>
            <a:r>
              <a:rPr lang="en-US" sz="1500"/>
              <a:t>TANK_OD</a:t>
            </a:r>
          </a:p>
          <a:p>
            <a:pPr lvl="1"/>
            <a:r>
              <a:rPr lang="en-US" sz="1500"/>
              <a:t>TANK_L</a:t>
            </a:r>
          </a:p>
          <a:p>
            <a:pPr lvl="1"/>
            <a:r>
              <a:rPr lang="en-US" sz="1500"/>
              <a:t>SHELL_W_1</a:t>
            </a:r>
          </a:p>
          <a:p>
            <a:pPr lvl="1"/>
            <a:r>
              <a:rPr lang="en-US" sz="1500"/>
              <a:t>SHELL_Q_1</a:t>
            </a:r>
          </a:p>
          <a:p>
            <a:pPr lvl="1"/>
            <a:r>
              <a:rPr lang="en-US" sz="1500"/>
              <a:t>SHELL_W_2</a:t>
            </a:r>
          </a:p>
          <a:p>
            <a:pPr lvl="1"/>
            <a:r>
              <a:rPr lang="en-US" sz="1500"/>
              <a:t>SHELL_Q_2</a:t>
            </a:r>
          </a:p>
          <a:p>
            <a:pPr lvl="1"/>
            <a:r>
              <a:rPr lang="en-US" sz="1500"/>
              <a:t>GUNLINE_HOF_OFF</a:t>
            </a:r>
          </a:p>
          <a:p>
            <a:pPr lvl="1"/>
            <a:r>
              <a:rPr lang="en-US" sz="1500"/>
              <a:t>GUNLINE_VERT_OFF</a:t>
            </a:r>
          </a:p>
          <a:p>
            <a:pPr lvl="1"/>
            <a:r>
              <a:rPr lang="en-US" sz="1500"/>
              <a:t>GUNLINE_SIZE</a:t>
            </a:r>
            <a:endParaRPr lang="en-US" sz="1500" dirty="0"/>
          </a:p>
        </p:txBody>
      </p:sp>
    </p:spTree>
    <p:extLst>
      <p:ext uri="{BB962C8B-B14F-4D97-AF65-F5344CB8AC3E}">
        <p14:creationId xmlns:p14="http://schemas.microsoft.com/office/powerpoint/2010/main" val="39790084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50">
        <p:fade/>
      </p:transition>
    </mc:Choice>
    <mc:Fallback xmlns="">
      <p:transition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36A5346-246F-4616-A1AB-FBD0785B6B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4188" y="1315173"/>
            <a:ext cx="4552269" cy="3394940"/>
          </a:xfrm>
        </p:spPr>
        <p:txBody>
          <a:bodyPr/>
          <a:lstStyle/>
          <a:p>
            <a:r>
              <a:rPr lang="en-US" sz="1700" dirty="0"/>
              <a:t>Component Rules:</a:t>
            </a:r>
          </a:p>
          <a:p>
            <a:pPr lvl="1"/>
            <a:r>
              <a:rPr lang="en-US" sz="1500" dirty="0"/>
              <a:t>Calculate and Place Shells</a:t>
            </a:r>
          </a:p>
          <a:p>
            <a:pPr lvl="2"/>
            <a:r>
              <a:rPr lang="en-US" sz="1500" dirty="0"/>
              <a:t>Creates new shell </a:t>
            </a:r>
            <a:r>
              <a:rPr lang="en-US" sz="1500" dirty="0" err="1"/>
              <a:t>assy</a:t>
            </a:r>
            <a:r>
              <a:rPr lang="en-US" sz="1500" dirty="0"/>
              <a:t> from template</a:t>
            </a:r>
          </a:p>
          <a:p>
            <a:pPr lvl="2"/>
            <a:r>
              <a:rPr lang="en-US" sz="1500" dirty="0"/>
              <a:t>Places it in the correct folder</a:t>
            </a:r>
          </a:p>
          <a:p>
            <a:pPr lvl="2"/>
            <a:r>
              <a:rPr lang="en-US" sz="1500" dirty="0"/>
              <a:t>Creates copies of shell plates</a:t>
            </a:r>
          </a:p>
          <a:p>
            <a:pPr lvl="2"/>
            <a:r>
              <a:rPr lang="en-US" sz="1500" dirty="0"/>
              <a:t>Inserts shell plates into assembly</a:t>
            </a:r>
          </a:p>
          <a:p>
            <a:pPr lvl="3"/>
            <a:r>
              <a:rPr lang="en-US" sz="1500" dirty="0"/>
              <a:t>Uses constraints to place components</a:t>
            </a:r>
          </a:p>
          <a:p>
            <a:pPr lvl="3"/>
            <a:r>
              <a:rPr lang="en-US" sz="1500" dirty="0"/>
              <a:t>Staggers the seam for each shell</a:t>
            </a:r>
          </a:p>
          <a:p>
            <a:pPr lvl="2"/>
            <a:r>
              <a:rPr lang="en-US" sz="1500" dirty="0"/>
              <a:t>Pushes parameters to each of the shells that were created</a:t>
            </a:r>
          </a:p>
          <a:p>
            <a:pPr lvl="2"/>
            <a:r>
              <a:rPr lang="en-US" sz="1500" dirty="0"/>
              <a:t>Suppresses assembly cuts for features not needed in the specific tank configuration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0A10826-F8DF-49AC-BE7A-2CD7DAA0D6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Tank Body Assembly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909C1C3D-39EB-4368-8147-0AA5DD9BD16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41531"/>
          <a:stretch/>
        </p:blipFill>
        <p:spPr>
          <a:xfrm>
            <a:off x="5182018" y="1418204"/>
            <a:ext cx="3813876" cy="30121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37298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50">
        <p:fade/>
      </p:transition>
    </mc:Choice>
    <mc:Fallback xmlns="">
      <p:transition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36A5346-246F-4616-A1AB-FBD0785B6B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4188" y="1315173"/>
            <a:ext cx="8357157" cy="3394940"/>
          </a:xfrm>
        </p:spPr>
        <p:txBody>
          <a:bodyPr/>
          <a:lstStyle/>
          <a:p>
            <a:r>
              <a:rPr lang="en-US" sz="1700" dirty="0"/>
              <a:t>Component Rules:</a:t>
            </a:r>
          </a:p>
          <a:p>
            <a:pPr lvl="1"/>
            <a:r>
              <a:rPr lang="en-US" sz="1500" dirty="0"/>
              <a:t>Size Dish</a:t>
            </a:r>
          </a:p>
          <a:p>
            <a:pPr lvl="2"/>
            <a:r>
              <a:rPr lang="en-US" sz="1500" dirty="0"/>
              <a:t>Changes the active instance of the </a:t>
            </a:r>
            <a:r>
              <a:rPr lang="en-US" sz="1500" dirty="0" err="1"/>
              <a:t>iPart</a:t>
            </a:r>
            <a:r>
              <a:rPr lang="en-US" sz="1500" dirty="0"/>
              <a:t> based on OD and thickness</a:t>
            </a:r>
          </a:p>
          <a:p>
            <a:pPr lvl="2"/>
            <a:r>
              <a:rPr lang="en-US" sz="1500" dirty="0"/>
              <a:t>Note that for the current version, we only use the .25” thickness option in the dataset 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0A10826-F8DF-49AC-BE7A-2CD7DAA0D6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Inlets and Drains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3189001-6809-4EBC-BC0E-D5EDAFCA224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0284" y="3102109"/>
            <a:ext cx="7865155" cy="4267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43410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50">
        <p:fade/>
      </p:transition>
    </mc:Choice>
    <mc:Fallback xmlns="">
      <p:transition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081873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50">
        <p:fade/>
      </p:transition>
    </mc:Choice>
    <mc:Fallback xmlns="">
      <p:transition>
        <p:fade/>
      </p:transition>
    </mc:Fallback>
  </mc:AlternateContent>
</p:sld>
</file>

<file path=ppt/theme/theme1.xml><?xml version="1.0" encoding="utf-8"?>
<a:theme xmlns:a="http://schemas.openxmlformats.org/drawingml/2006/main" name="2016 Autodesk Corporate template 16x9">
  <a:themeElements>
    <a:clrScheme name="Custom 5">
      <a:dk1>
        <a:srgbClr val="3C3C3C"/>
      </a:dk1>
      <a:lt1>
        <a:srgbClr val="FFFFFF"/>
      </a:lt1>
      <a:dk2>
        <a:srgbClr val="0696D7"/>
      </a:dk2>
      <a:lt2>
        <a:srgbClr val="FFFFFF"/>
      </a:lt2>
      <a:accent1>
        <a:srgbClr val="87BC40"/>
      </a:accent1>
      <a:accent2>
        <a:srgbClr val="32BCAD"/>
      </a:accent2>
      <a:accent3>
        <a:srgbClr val="1858A8"/>
      </a:accent3>
      <a:accent4>
        <a:srgbClr val="EE8822"/>
      </a:accent4>
      <a:accent5>
        <a:srgbClr val="DD2222"/>
      </a:accent5>
      <a:accent6>
        <a:srgbClr val="A70063"/>
      </a:accent6>
      <a:hlink>
        <a:srgbClr val="0696D7"/>
      </a:hlink>
      <a:folHlink>
        <a:srgbClr val="0696D7"/>
      </a:folHlink>
    </a:clrScheme>
    <a:fontScheme name="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2017_corporate_PPT_template_16x9_Arial" id="{CF06FA20-D6FC-5643-ADDE-31072E722A97}" vid="{EABEC9F6-B751-674C-A7B0-046A4ED5C939}"/>
    </a:ext>
  </a:extLst>
</a:theme>
</file>

<file path=ppt/theme/theme2.xml><?xml version="1.0" encoding="utf-8"?>
<a:theme xmlns:a="http://schemas.openxmlformats.org/drawingml/2006/main" name="1_2016 Autodesk Corporate template 16x9">
  <a:themeElements>
    <a:clrScheme name="Custom 5">
      <a:dk1>
        <a:srgbClr val="3C3C3C"/>
      </a:dk1>
      <a:lt1>
        <a:srgbClr val="FFFFFF"/>
      </a:lt1>
      <a:dk2>
        <a:srgbClr val="0696D7"/>
      </a:dk2>
      <a:lt2>
        <a:srgbClr val="FFFFFF"/>
      </a:lt2>
      <a:accent1>
        <a:srgbClr val="87BC40"/>
      </a:accent1>
      <a:accent2>
        <a:srgbClr val="32BCAD"/>
      </a:accent2>
      <a:accent3>
        <a:srgbClr val="1858A8"/>
      </a:accent3>
      <a:accent4>
        <a:srgbClr val="EE8822"/>
      </a:accent4>
      <a:accent5>
        <a:srgbClr val="DD2222"/>
      </a:accent5>
      <a:accent6>
        <a:srgbClr val="A70063"/>
      </a:accent6>
      <a:hlink>
        <a:srgbClr val="0696D7"/>
      </a:hlink>
      <a:folHlink>
        <a:srgbClr val="0696D7"/>
      </a:folHlink>
    </a:clrScheme>
    <a:fontScheme name="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2017_corporate_PPT_template_16x9_Arial" id="{CF06FA20-D6FC-5643-ADDE-31072E722A97}" vid="{EABEC9F6-B751-674C-A7B0-046A4ED5C939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2017_corporate_PPT_template_16x9_Arial</Template>
  <TotalTime>11184</TotalTime>
  <Words>318</Words>
  <Application>Microsoft Office PowerPoint</Application>
  <PresentationFormat>On-screen Show (16:9)</PresentationFormat>
  <Paragraphs>68</Paragraphs>
  <Slides>9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9</vt:i4>
      </vt:variant>
    </vt:vector>
  </HeadingPairs>
  <TitlesOfParts>
    <vt:vector size="18" baseType="lpstr">
      <vt:lpstr>Arial</vt:lpstr>
      <vt:lpstr>Artifakt ElementOfc</vt:lpstr>
      <vt:lpstr>Calibri</vt:lpstr>
      <vt:lpstr>Proxima Nova</vt:lpstr>
      <vt:lpstr>Proxima Nova Extrabold</vt:lpstr>
      <vt:lpstr>Proxima Nova Medium</vt:lpstr>
      <vt:lpstr>Wingdings</vt:lpstr>
      <vt:lpstr>2016 Autodesk Corporate template 16x9</vt:lpstr>
      <vt:lpstr>1_2016 Autodesk Corporate template 16x9</vt:lpstr>
      <vt:lpstr>Automation Starter Kit: Tank Body Details</vt:lpstr>
      <vt:lpstr>Main Components</vt:lpstr>
      <vt:lpstr>Shell Plates</vt:lpstr>
      <vt:lpstr>Shell Plates</vt:lpstr>
      <vt:lpstr>Dish Head</vt:lpstr>
      <vt:lpstr>Tank Body Assembly</vt:lpstr>
      <vt:lpstr>Tank Body Assembly</vt:lpstr>
      <vt:lpstr>Inlets and Drains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 slide: Main title can extend over one  or two lines and is in Arial 30pt</dc:title>
  <dc:subject>KETIV PowerPoint template</dc:subject>
  <dc:creator>Chad Lethbridge</dc:creator>
  <cp:keywords/>
  <dc:description/>
  <cp:lastModifiedBy>Nathan Eliason</cp:lastModifiedBy>
  <cp:revision>137</cp:revision>
  <dcterms:created xsi:type="dcterms:W3CDTF">2018-03-22T14:12:40Z</dcterms:created>
  <dcterms:modified xsi:type="dcterms:W3CDTF">2020-06-03T04:38:38Z</dcterms:modified>
  <cp:category/>
</cp:coreProperties>
</file>