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6" r:id="rId1"/>
    <p:sldMasterId id="2147483728" r:id="rId2"/>
  </p:sldMasterIdLst>
  <p:notesMasterIdLst>
    <p:notesMasterId r:id="rId17"/>
  </p:notesMasterIdLst>
  <p:handoutMasterIdLst>
    <p:handoutMasterId r:id="rId18"/>
  </p:handoutMasterIdLst>
  <p:sldIdLst>
    <p:sldId id="343" r:id="rId3"/>
    <p:sldId id="277" r:id="rId4"/>
    <p:sldId id="327" r:id="rId5"/>
    <p:sldId id="351" r:id="rId6"/>
    <p:sldId id="352" r:id="rId7"/>
    <p:sldId id="353" r:id="rId8"/>
    <p:sldId id="344" r:id="rId9"/>
    <p:sldId id="341" r:id="rId10"/>
    <p:sldId id="349" r:id="rId11"/>
    <p:sldId id="354" r:id="rId12"/>
    <p:sldId id="355" r:id="rId13"/>
    <p:sldId id="356" r:id="rId14"/>
    <p:sldId id="357" r:id="rId15"/>
    <p:sldId id="276" r:id="rId16"/>
  </p:sldIdLst>
  <p:sldSz cx="9144000" cy="5143500" type="screen16x9"/>
  <p:notesSz cx="6858000" cy="9144000"/>
  <p:defaultTextStyle>
    <a:defPPr>
      <a:defRPr lang="en-US"/>
    </a:defPPr>
    <a:lvl1pPr marL="0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1" userDrawn="1">
          <p15:clr>
            <a:srgbClr val="A4A3A4"/>
          </p15:clr>
        </p15:guide>
        <p15:guide id="2" pos="305" userDrawn="1">
          <p15:clr>
            <a:srgbClr val="A4A3A4"/>
          </p15:clr>
        </p15:guide>
        <p15:guide id="3" pos="5455" userDrawn="1">
          <p15:clr>
            <a:srgbClr val="A4A3A4"/>
          </p15:clr>
        </p15:guide>
        <p15:guide id="4" orient="horz" pos="296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969797"/>
    <a:srgbClr val="AE1D08"/>
    <a:srgbClr val="E0401C"/>
    <a:srgbClr val="0C58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939" autoAdjust="0"/>
    <p:restoredTop sz="83901" autoAdjust="0"/>
  </p:normalViewPr>
  <p:slideViewPr>
    <p:cSldViewPr snapToGrid="0" snapToObjects="1">
      <p:cViewPr varScale="1">
        <p:scale>
          <a:sx n="150" d="100"/>
          <a:sy n="150" d="100"/>
        </p:scale>
        <p:origin x="858" y="114"/>
      </p:cViewPr>
      <p:guideLst>
        <p:guide orient="horz" pos="271"/>
        <p:guide pos="305"/>
        <p:guide pos="5455"/>
        <p:guide orient="horz" pos="2967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18" d="100"/>
          <a:sy n="118" d="100"/>
        </p:scale>
        <p:origin x="3008" y="22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C0E31-8309-FE44-B81C-441AC0D10FDC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10B36B-C8E3-E440-9537-8D78973E6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96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1C9F2E91-7B5B-7B47-A6B7-41F52DF9CFF5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2BDD7571-E87A-5642-8000-463B5F5039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730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83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42892" algn="l" defTabSz="685783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685783" algn="l" defTabSz="685783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028675" algn="l" defTabSz="685783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371566" algn="l" defTabSz="685783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1714457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569913"/>
            <a:ext cx="4941888" cy="27797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877331" y="4343400"/>
            <a:ext cx="5795318" cy="4454611"/>
          </a:xfrm>
        </p:spPr>
        <p:txBody>
          <a:bodyPr/>
          <a:lstStyle/>
          <a:p>
            <a:pPr>
              <a:spcBef>
                <a:spcPts val="0"/>
              </a:spcBef>
            </a:pPr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E9330B-B1DA-214B-A229-0CB8492B91A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2020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338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Content (1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84188" y="1315173"/>
            <a:ext cx="8175625" cy="339494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85750" indent="-285750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1pPr>
            <a:lvl2pPr marL="630238" indent="-287338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2pPr>
            <a:lvl3pPr marL="917575" indent="-263525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3pPr>
            <a:lvl4pPr marL="1203325" indent="-285750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4pPr>
            <a:lvl5pPr marL="2303326" indent="-201538">
              <a:buClr>
                <a:schemeClr val="accent4"/>
              </a:buClr>
              <a:buSzPct val="100000"/>
              <a:buFont typeface="Wingdings" charset="2"/>
              <a:buChar char="§"/>
              <a:defRPr sz="1700" b="0">
                <a:solidFill>
                  <a:schemeClr val="tx1"/>
                </a:solidFill>
                <a:latin typeface="Artifakt ElementOfc"/>
                <a:cs typeface="Artifakt ElementOfc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9" y="430213"/>
            <a:ext cx="7288212" cy="857250"/>
          </a:xfrm>
          <a:prstGeom prst="rect">
            <a:avLst/>
          </a:prstGeom>
        </p:spPr>
        <p:txBody>
          <a:bodyPr vert="horz" lIns="0" tIns="0" rIns="0" bIns="0" anchor="t"/>
          <a:lstStyle>
            <a:lvl1pPr algn="l">
              <a:defRPr sz="2800" b="1" i="0">
                <a:solidFill>
                  <a:srgbClr val="AE1D08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23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71" userDrawn="1">
          <p15:clr>
            <a:srgbClr val="FBAE40"/>
          </p15:clr>
        </p15:guide>
        <p15:guide id="2" pos="305" userDrawn="1">
          <p15:clr>
            <a:srgbClr val="FBAE40"/>
          </p15:clr>
        </p15:guide>
        <p15:guide id="3" orient="horz" pos="2967" userDrawn="1">
          <p15:clr>
            <a:srgbClr val="FBAE40"/>
          </p15:clr>
        </p15:guide>
        <p15:guide id="4" pos="5455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950" y="1976051"/>
            <a:ext cx="3277596" cy="961696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482600" y="4745577"/>
            <a:ext cx="8238067" cy="238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68578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baseline="0" dirty="0">
                <a:solidFill>
                  <a:srgbClr val="969797"/>
                </a:solidFill>
                <a:latin typeface="Arial" panose="020B0604020202020204" pitchFamily="34" charset="0"/>
                <a:ea typeface="Artifakt ElementOfc" charset="0"/>
                <a:cs typeface="Arial" panose="020B0604020202020204" pitchFamily="34" charset="0"/>
              </a:rPr>
              <a:t>© 2018 KETIV. All rights reserved.</a:t>
            </a:r>
          </a:p>
          <a:p>
            <a:pPr>
              <a:lnSpc>
                <a:spcPct val="100000"/>
              </a:lnSpc>
            </a:pPr>
            <a:endParaRPr lang="en-US" sz="650" b="0" i="0" dirty="0">
              <a:solidFill>
                <a:schemeClr val="bg2">
                  <a:lumMod val="65000"/>
                </a:schemeClr>
              </a:solidFill>
              <a:latin typeface="Arial" panose="020B0604020202020204" pitchFamily="34" charset="0"/>
              <a:ea typeface="Artifakt ElementOfc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47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8467" y="-8468"/>
            <a:ext cx="9186334" cy="5181601"/>
          </a:xfrm>
          <a:prstGeom prst="rect">
            <a:avLst/>
          </a:prstGeom>
          <a:gradFill flip="none" rotWithShape="1">
            <a:gsLst>
              <a:gs pos="0">
                <a:srgbClr val="E0401C"/>
              </a:gs>
              <a:gs pos="100000">
                <a:srgbClr val="AE1D08">
                  <a:lumMod val="10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82600" y="4745577"/>
            <a:ext cx="8238067" cy="238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68578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baseline="0" dirty="0">
                <a:solidFill>
                  <a:schemeClr val="bg1"/>
                </a:solidFill>
                <a:latin typeface="Arial" panose="020B0604020202020204" pitchFamily="34" charset="0"/>
                <a:ea typeface="Artifakt ElementOfc" charset="0"/>
                <a:cs typeface="Arial" panose="020B0604020202020204" pitchFamily="34" charset="0"/>
              </a:rPr>
              <a:t>© 2018 KETIV. All rights reserved.</a:t>
            </a:r>
          </a:p>
          <a:p>
            <a:pPr>
              <a:lnSpc>
                <a:spcPct val="100000"/>
              </a:lnSpc>
            </a:pPr>
            <a:endParaRPr lang="en-US" sz="650" b="0" i="0" dirty="0">
              <a:solidFill>
                <a:schemeClr val="bg2">
                  <a:lumMod val="65000"/>
                </a:schemeClr>
              </a:solidFill>
              <a:latin typeface="Arial" panose="020B0604020202020204" pitchFamily="34" charset="0"/>
              <a:ea typeface="Artifakt ElementOfc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952" y="1976051"/>
            <a:ext cx="3277592" cy="961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83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 (2 column)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84189" y="430213"/>
            <a:ext cx="7288212" cy="857250"/>
          </a:xfrm>
          <a:prstGeom prst="rect">
            <a:avLst/>
          </a:prstGeom>
        </p:spPr>
        <p:txBody>
          <a:bodyPr vert="horz" lIns="0" tIns="0" rIns="0" bIns="0" anchor="t"/>
          <a:lstStyle>
            <a:lvl1pPr algn="l">
              <a:defRPr sz="2800" b="1" i="0">
                <a:solidFill>
                  <a:srgbClr val="AE1D08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quarter" idx="18" hasCustomPrompt="1"/>
          </p:nvPr>
        </p:nvSpPr>
        <p:spPr>
          <a:xfrm>
            <a:off x="4800600" y="1356654"/>
            <a:ext cx="3864717" cy="33534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buFontTx/>
              <a:buNone/>
              <a:defRPr sz="1800" baseline="0"/>
            </a:lvl1pPr>
          </a:lstStyle>
          <a:p>
            <a:pPr>
              <a:buClr>
                <a:srgbClr val="E0401C"/>
              </a:buClr>
            </a:pP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Image Space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 hasCustomPrompt="1"/>
          </p:nvPr>
        </p:nvSpPr>
        <p:spPr>
          <a:xfrm>
            <a:off x="484187" y="1356255"/>
            <a:ext cx="3867679" cy="3353474"/>
          </a:xfrm>
          <a:prstGeom prst="rect">
            <a:avLst/>
          </a:prstGeom>
        </p:spPr>
        <p:txBody>
          <a:bodyPr/>
          <a:lstStyle>
            <a:lvl1pPr marL="285750" marR="0" indent="-2857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/>
            </a:lvl1pPr>
          </a:lstStyle>
          <a:p>
            <a:pPr marL="0" indent="0">
              <a:buNone/>
            </a:pP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Subheading text is set in black, single spaced, </a:t>
            </a:r>
            <a:r>
              <a:rPr lang="en-US" sz="2200" b="1" dirty="0" err="1">
                <a:latin typeface="Proxima Nova" charset="0"/>
                <a:ea typeface="Proxima Nova" charset="0"/>
                <a:cs typeface="Proxima Nova" charset="0"/>
              </a:rPr>
              <a:t>Proxima</a:t>
            </a: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 Nova Bold 22pt.</a:t>
            </a:r>
          </a:p>
          <a:p>
            <a:pPr>
              <a:buClr>
                <a:srgbClr val="E0401C"/>
              </a:buClr>
            </a:pP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Bullet-style text is set in black, single spaced, </a:t>
            </a:r>
            <a:r>
              <a:rPr lang="en-US" dirty="0" err="1">
                <a:latin typeface="Proxima Nova Medium" charset="0"/>
                <a:ea typeface="Proxima Nova Medium" charset="0"/>
                <a:cs typeface="Proxima Nova Medium" charset="0"/>
              </a:rPr>
              <a:t>Proxima</a:t>
            </a: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 Nova Medium 18pt.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950" y="1976051"/>
            <a:ext cx="3277596" cy="961696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482600" y="4745577"/>
            <a:ext cx="8238067" cy="238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68578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baseline="0" dirty="0">
                <a:solidFill>
                  <a:srgbClr val="969797"/>
                </a:solidFill>
                <a:latin typeface="Arial" panose="020B0604020202020204" pitchFamily="34" charset="0"/>
                <a:ea typeface="Artifakt ElementOfc" charset="0"/>
                <a:cs typeface="Arial" panose="020B0604020202020204" pitchFamily="34" charset="0"/>
              </a:rPr>
              <a:t>© 2018 KETIV. All rights reserved.</a:t>
            </a:r>
          </a:p>
          <a:p>
            <a:pPr>
              <a:lnSpc>
                <a:spcPct val="100000"/>
              </a:lnSpc>
            </a:pPr>
            <a:endParaRPr lang="en-US" sz="650" b="0" i="0" dirty="0">
              <a:solidFill>
                <a:schemeClr val="bg2">
                  <a:lumMod val="65000"/>
                </a:schemeClr>
              </a:solidFill>
              <a:latin typeface="Arial" panose="020B0604020202020204" pitchFamily="34" charset="0"/>
              <a:ea typeface="Artifakt ElementOfc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8467" y="-8468"/>
            <a:ext cx="9186334" cy="5181601"/>
          </a:xfrm>
          <a:prstGeom prst="rect">
            <a:avLst/>
          </a:prstGeom>
          <a:gradFill flip="none" rotWithShape="1">
            <a:gsLst>
              <a:gs pos="0">
                <a:srgbClr val="E0401C"/>
              </a:gs>
              <a:gs pos="100000">
                <a:srgbClr val="AE1D08">
                  <a:lumMod val="10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82600" y="4745577"/>
            <a:ext cx="8238067" cy="238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68578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baseline="0" dirty="0">
                <a:solidFill>
                  <a:schemeClr val="bg1"/>
                </a:solidFill>
                <a:latin typeface="Arial" panose="020B0604020202020204" pitchFamily="34" charset="0"/>
                <a:ea typeface="Artifakt ElementOfc" charset="0"/>
                <a:cs typeface="Arial" panose="020B0604020202020204" pitchFamily="34" charset="0"/>
              </a:rPr>
              <a:t>© 2018 KETIV. All rights reserved.</a:t>
            </a:r>
          </a:p>
          <a:p>
            <a:pPr>
              <a:lnSpc>
                <a:spcPct val="100000"/>
              </a:lnSpc>
            </a:pPr>
            <a:endParaRPr lang="en-US" sz="650" b="0" i="0" dirty="0">
              <a:solidFill>
                <a:schemeClr val="bg2">
                  <a:lumMod val="65000"/>
                </a:schemeClr>
              </a:solidFill>
              <a:latin typeface="Arial" panose="020B0604020202020204" pitchFamily="34" charset="0"/>
              <a:ea typeface="Artifakt ElementOfc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952" y="1976051"/>
            <a:ext cx="3277592" cy="961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514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Cover 201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94" b="22310"/>
          <a:stretch/>
        </p:blipFill>
        <p:spPr>
          <a:xfrm>
            <a:off x="0" y="-4387"/>
            <a:ext cx="7152410" cy="514788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89942" y="2007971"/>
            <a:ext cx="4029304" cy="29044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600" b="1" i="0" baseline="0">
                <a:solidFill>
                  <a:schemeClr val="bg1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89941" y="2307205"/>
            <a:ext cx="4029305" cy="23641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200" b="0" i="0" baseline="0">
                <a:solidFill>
                  <a:schemeClr val="bg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1pPr>
          </a:lstStyle>
          <a:p>
            <a:pPr lvl="0"/>
            <a:r>
              <a:rPr lang="en-US" dirty="0"/>
              <a:t>Presenter Title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89943" y="427263"/>
            <a:ext cx="2253258" cy="23641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200" b="0" i="0" baseline="0">
                <a:solidFill>
                  <a:schemeClr val="bg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1pPr>
          </a:lstStyle>
          <a:p>
            <a:pPr lvl="0"/>
            <a:r>
              <a:rPr lang="en-US" dirty="0"/>
              <a:t>Presentation Date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939" y="663674"/>
            <a:ext cx="5277817" cy="1335504"/>
          </a:xfrm>
          <a:prstGeom prst="rect">
            <a:avLst/>
          </a:prstGeom>
        </p:spPr>
        <p:txBody>
          <a:bodyPr vert="horz" lIns="0"/>
          <a:lstStyle>
            <a:lvl1pPr>
              <a:defRPr sz="3000" b="1" i="0">
                <a:solidFill>
                  <a:schemeClr val="bg1"/>
                </a:solidFill>
                <a:latin typeface="Proxima Nova Extrabold" charset="0"/>
                <a:ea typeface="Proxima Nova Extrabold" charset="0"/>
                <a:cs typeface="Proxima Nova Extrabold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920" y="2577395"/>
            <a:ext cx="1061980" cy="14485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408" y="3130102"/>
            <a:ext cx="1353317" cy="33283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96" t="40994" b="1077"/>
          <a:stretch/>
        </p:blipFill>
        <p:spPr>
          <a:xfrm>
            <a:off x="0" y="-4387"/>
            <a:ext cx="2788194" cy="514788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5B3D9CD-3926-024F-BC77-9BCA979B18C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15795" y="4590548"/>
            <a:ext cx="1277905" cy="274750"/>
          </a:xfrm>
          <a:prstGeom prst="rect">
            <a:avLst/>
          </a:prstGeom>
        </p:spPr>
      </p:pic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61D00015-2B22-7341-8153-0C3681EA274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2176" y="4033649"/>
            <a:ext cx="1763492" cy="542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19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5">
          <p15:clr>
            <a:srgbClr val="FBAE40"/>
          </p15:clr>
        </p15:guide>
        <p15:guide id="2" orient="horz" pos="271">
          <p15:clr>
            <a:srgbClr val="FBAE40"/>
          </p15:clr>
        </p15:guide>
        <p15:guide id="3" pos="5455">
          <p15:clr>
            <a:srgbClr val="FBAE40"/>
          </p15:clr>
        </p15:guide>
        <p15:guide id="4" orient="horz" pos="296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Keywo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8467" y="-8468"/>
            <a:ext cx="9186334" cy="5181601"/>
          </a:xfrm>
          <a:prstGeom prst="rect">
            <a:avLst/>
          </a:prstGeom>
          <a:gradFill flip="none" rotWithShape="1">
            <a:gsLst>
              <a:gs pos="0">
                <a:srgbClr val="E0401C"/>
              </a:gs>
              <a:gs pos="100000">
                <a:srgbClr val="AE1D08">
                  <a:lumMod val="10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9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lIns="91425" tIns="45712" rIns="91425" bIns="45712" anchor="ctr"/>
          <a:lstStyle>
            <a:lvl1pPr algn="ctr">
              <a:defRPr sz="6000" b="1" i="0">
                <a:solidFill>
                  <a:schemeClr val="bg1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Keyword slide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43" y="471104"/>
            <a:ext cx="1235142" cy="5718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170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hf sldNum="0" hdr="0" dt="0"/>
  <p:extLst>
    <p:ext uri="{DCECCB84-F9BA-43D5-87BE-67443E8EF086}">
      <p15:sldGuideLst xmlns:p15="http://schemas.microsoft.com/office/powerpoint/2012/main">
        <p15:guide id="1" pos="309">
          <p15:clr>
            <a:srgbClr val="FBAE40"/>
          </p15:clr>
        </p15:guide>
        <p15:guide id="2" pos="5451">
          <p15:clr>
            <a:srgbClr val="FBAE40"/>
          </p15:clr>
        </p15:guide>
        <p15:guide id="3" orient="horz" pos="272">
          <p15:clr>
            <a:srgbClr val="FBAE40"/>
          </p15:clr>
        </p15:guide>
        <p15:guide id="4" orient="horz" pos="297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Content (1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84188" y="1315173"/>
            <a:ext cx="8175625" cy="339494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85750" indent="-285750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1pPr>
            <a:lvl2pPr marL="630238" indent="-287338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2pPr>
            <a:lvl3pPr marL="917575" indent="-263525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3pPr>
            <a:lvl4pPr marL="1203325" indent="-285750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4pPr>
            <a:lvl5pPr marL="2303326" indent="-201538">
              <a:buClr>
                <a:schemeClr val="accent4"/>
              </a:buClr>
              <a:buSzPct val="100000"/>
              <a:buFont typeface="Wingdings" charset="2"/>
              <a:buChar char="§"/>
              <a:defRPr sz="1700" b="0">
                <a:solidFill>
                  <a:schemeClr val="tx1"/>
                </a:solidFill>
                <a:latin typeface="Artifakt ElementOfc"/>
                <a:cs typeface="Artifakt ElementOfc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9" y="430213"/>
            <a:ext cx="7288212" cy="857250"/>
          </a:xfrm>
          <a:prstGeom prst="rect">
            <a:avLst/>
          </a:prstGeom>
        </p:spPr>
        <p:txBody>
          <a:bodyPr vert="horz" lIns="0" tIns="0" rIns="0" bIns="0" anchor="t"/>
          <a:lstStyle>
            <a:lvl1pPr algn="l">
              <a:defRPr sz="2800" b="1" i="0">
                <a:solidFill>
                  <a:srgbClr val="AE1D08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273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71">
          <p15:clr>
            <a:srgbClr val="FBAE40"/>
          </p15:clr>
        </p15:guide>
        <p15:guide id="2" pos="305">
          <p15:clr>
            <a:srgbClr val="FBAE40"/>
          </p15:clr>
        </p15:guide>
        <p15:guide id="3" orient="horz" pos="2967">
          <p15:clr>
            <a:srgbClr val="FBAE40"/>
          </p15:clr>
        </p15:guide>
        <p15:guide id="4" pos="5455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 (2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84189" y="430213"/>
            <a:ext cx="7288212" cy="857250"/>
          </a:xfrm>
          <a:prstGeom prst="rect">
            <a:avLst/>
          </a:prstGeom>
        </p:spPr>
        <p:txBody>
          <a:bodyPr vert="horz" lIns="0" tIns="0" rIns="0" bIns="0" anchor="t"/>
          <a:lstStyle>
            <a:lvl1pPr algn="l">
              <a:defRPr sz="2800" b="1" i="0">
                <a:solidFill>
                  <a:srgbClr val="AE1D08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18"/>
          </p:nvPr>
        </p:nvSpPr>
        <p:spPr>
          <a:xfrm>
            <a:off x="4800600" y="1356654"/>
            <a:ext cx="3864717" cy="3353460"/>
          </a:xfrm>
          <a:prstGeom prst="rect">
            <a:avLst/>
          </a:prstGeom>
        </p:spPr>
        <p:txBody>
          <a:bodyPr/>
          <a:lstStyle>
            <a:lvl1pPr marL="171450" indent="-171450">
              <a:buFont typeface="Wingdings" charset="2"/>
              <a:buChar char="§"/>
              <a:defRPr sz="1800"/>
            </a:lvl1pPr>
          </a:lstStyle>
          <a:p>
            <a:pPr>
              <a:buClr>
                <a:srgbClr val="E0401C"/>
              </a:buClr>
            </a:pP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Second column bullet-style text is set in black, single spaced, </a:t>
            </a:r>
            <a:r>
              <a:rPr lang="en-US" dirty="0" err="1">
                <a:latin typeface="Proxima Nova Medium" charset="0"/>
                <a:ea typeface="Proxima Nova Medium" charset="0"/>
                <a:cs typeface="Proxima Nova Medium" charset="0"/>
              </a:rPr>
              <a:t>Proxima</a:t>
            </a: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 Nova Medium 18pt.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7"/>
          </p:nvPr>
        </p:nvSpPr>
        <p:spPr>
          <a:xfrm>
            <a:off x="484187" y="1356255"/>
            <a:ext cx="3867679" cy="3353474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First column text is set in black, single spaced, </a:t>
            </a:r>
            <a:r>
              <a:rPr lang="en-US" sz="2200" b="1" dirty="0" err="1">
                <a:latin typeface="Proxima Nova" charset="0"/>
                <a:ea typeface="Proxima Nova" charset="0"/>
                <a:cs typeface="Proxima Nova" charset="0"/>
              </a:rPr>
              <a:t>Proxima</a:t>
            </a: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 Nova Bold 22pt.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424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 (2 column)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84189" y="430213"/>
            <a:ext cx="7288212" cy="857250"/>
          </a:xfrm>
          <a:prstGeom prst="rect">
            <a:avLst/>
          </a:prstGeom>
        </p:spPr>
        <p:txBody>
          <a:bodyPr vert="horz" lIns="0" tIns="0" rIns="0" bIns="0" anchor="t"/>
          <a:lstStyle>
            <a:lvl1pPr algn="l">
              <a:defRPr sz="2800" b="1" i="0">
                <a:solidFill>
                  <a:srgbClr val="AE1D08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quarter" idx="18" hasCustomPrompt="1"/>
          </p:nvPr>
        </p:nvSpPr>
        <p:spPr>
          <a:xfrm>
            <a:off x="4800600" y="1356654"/>
            <a:ext cx="3864717" cy="33534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buFontTx/>
              <a:buNone/>
              <a:defRPr sz="1800" baseline="0"/>
            </a:lvl1pPr>
          </a:lstStyle>
          <a:p>
            <a:pPr>
              <a:buClr>
                <a:srgbClr val="E0401C"/>
              </a:buClr>
            </a:pP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Image Space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 hasCustomPrompt="1"/>
          </p:nvPr>
        </p:nvSpPr>
        <p:spPr>
          <a:xfrm>
            <a:off x="484187" y="1356255"/>
            <a:ext cx="3867679" cy="3353474"/>
          </a:xfrm>
          <a:prstGeom prst="rect">
            <a:avLst/>
          </a:prstGeom>
        </p:spPr>
        <p:txBody>
          <a:bodyPr/>
          <a:lstStyle>
            <a:lvl1pPr marL="285750" marR="0" indent="-2857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/>
            </a:lvl1pPr>
          </a:lstStyle>
          <a:p>
            <a:pPr marL="0" indent="0">
              <a:buNone/>
            </a:pP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Subheading text is set in black, single spaced, </a:t>
            </a:r>
            <a:r>
              <a:rPr lang="en-US" sz="2200" b="1" dirty="0" err="1">
                <a:latin typeface="Proxima Nova" charset="0"/>
                <a:ea typeface="Proxima Nova" charset="0"/>
                <a:cs typeface="Proxima Nova" charset="0"/>
              </a:rPr>
              <a:t>Proxima</a:t>
            </a: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 Nova Bold 22pt.</a:t>
            </a:r>
          </a:p>
          <a:p>
            <a:pPr>
              <a:buClr>
                <a:srgbClr val="E0401C"/>
              </a:buClr>
            </a:pP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Bullet-style text is set in black, single spaced, </a:t>
            </a:r>
            <a:r>
              <a:rPr lang="en-US" dirty="0" err="1">
                <a:latin typeface="Proxima Nova Medium" charset="0"/>
                <a:ea typeface="Proxima Nova Medium" charset="0"/>
                <a:cs typeface="Proxima Nova Medium" charset="0"/>
              </a:rPr>
              <a:t>Proxima</a:t>
            </a: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 Nova Medium 18pt.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99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3464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7" r:id="rId2"/>
    <p:sldLayoutId id="2147483725" r:id="rId3"/>
    <p:sldLayoutId id="2147483723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Artifakt ElementOfc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tifakt ElementOfc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tifakt ElementOfc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tifakt ElementOfc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tifakt ElementOfc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tifakt ElementOfc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8648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Artifakt ElementOfc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tifakt ElementOfc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tifakt ElementOfc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tifakt ElementOfc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tifakt ElementOfc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tifakt ElementOfc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89942" y="2050306"/>
            <a:ext cx="4029304" cy="290441"/>
          </a:xfrm>
        </p:spPr>
        <p:txBody>
          <a:bodyPr/>
          <a:lstStyle/>
          <a:p>
            <a:r>
              <a:rPr lang="en-US" dirty="0"/>
              <a:t>Nathan Eliason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89941" y="2349540"/>
            <a:ext cx="4029305" cy="236411"/>
          </a:xfrm>
        </p:spPr>
        <p:txBody>
          <a:bodyPr/>
          <a:lstStyle/>
          <a:p>
            <a:r>
              <a:rPr lang="en-US" dirty="0"/>
              <a:t>Senior Technical Consultant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Version 1.0 – June 2020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89940" y="663674"/>
            <a:ext cx="5079588" cy="1335504"/>
          </a:xfrm>
        </p:spPr>
        <p:txBody>
          <a:bodyPr/>
          <a:lstStyle/>
          <a:p>
            <a:r>
              <a:rPr lang="en-US" dirty="0"/>
              <a:t>Automation Starter Kit:</a:t>
            </a:r>
            <a:br>
              <a:rPr lang="en-US" dirty="0"/>
            </a:br>
            <a:r>
              <a:rPr lang="en-US" dirty="0"/>
              <a:t>Gunline Assembly Details</a:t>
            </a:r>
          </a:p>
        </p:txBody>
      </p:sp>
    </p:spTree>
    <p:extLst>
      <p:ext uri="{BB962C8B-B14F-4D97-AF65-F5344CB8AC3E}">
        <p14:creationId xmlns:p14="http://schemas.microsoft.com/office/powerpoint/2010/main" val="91683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8" y="1315173"/>
            <a:ext cx="4552269" cy="3394940"/>
          </a:xfrm>
        </p:spPr>
        <p:txBody>
          <a:bodyPr/>
          <a:lstStyle/>
          <a:p>
            <a:r>
              <a:rPr lang="en-US" sz="1700" dirty="0"/>
              <a:t>Component Rules:</a:t>
            </a:r>
          </a:p>
          <a:p>
            <a:pPr lvl="1"/>
            <a:r>
              <a:rPr lang="en-US" sz="1500" dirty="0"/>
              <a:t>Calculate Gunline Spacing</a:t>
            </a:r>
          </a:p>
          <a:p>
            <a:pPr lvl="2"/>
            <a:r>
              <a:rPr lang="en-US" sz="1500" dirty="0"/>
              <a:t>Simple rule that calculates the following, and sets them to the right parameter:</a:t>
            </a:r>
          </a:p>
          <a:p>
            <a:pPr lvl="3"/>
            <a:r>
              <a:rPr lang="en-US" sz="1500" dirty="0"/>
              <a:t>Length of the gunline</a:t>
            </a:r>
          </a:p>
          <a:p>
            <a:pPr lvl="3"/>
            <a:r>
              <a:rPr lang="en-US" sz="1500" dirty="0"/>
              <a:t>Number of required nozzles</a:t>
            </a:r>
          </a:p>
          <a:p>
            <a:pPr lvl="3"/>
            <a:r>
              <a:rPr lang="en-US" sz="1500" dirty="0"/>
              <a:t>Spacing between nozzles</a:t>
            </a:r>
          </a:p>
          <a:p>
            <a:pPr lvl="3"/>
            <a:r>
              <a:rPr lang="en-US" sz="1500" dirty="0"/>
              <a:t>Offset for where the first nozzle starts on the gunline pipe</a:t>
            </a:r>
          </a:p>
          <a:p>
            <a:pPr lvl="1"/>
            <a:r>
              <a:rPr lang="en-US" sz="1500" dirty="0"/>
              <a:t>These parameters are then used to set the length of the feed pipe, and drive the pattern of the downpipe assemblies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Gunline Assembly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BE20E06-3078-4422-96E4-6BFD33767B9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5871" y="3076865"/>
            <a:ext cx="3142445" cy="19184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C358947-0E79-43A2-9441-40035B433D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2655" y="1917293"/>
            <a:ext cx="3628571" cy="6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434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8" y="1315173"/>
            <a:ext cx="4552269" cy="3394940"/>
          </a:xfrm>
        </p:spPr>
        <p:txBody>
          <a:bodyPr/>
          <a:lstStyle/>
          <a:p>
            <a:r>
              <a:rPr lang="en-US" sz="1700" dirty="0"/>
              <a:t>Component Rules:</a:t>
            </a:r>
          </a:p>
          <a:p>
            <a:pPr lvl="1"/>
            <a:r>
              <a:rPr lang="en-US" sz="1500" dirty="0"/>
              <a:t>Push Parameters</a:t>
            </a:r>
          </a:p>
          <a:p>
            <a:pPr lvl="2"/>
            <a:r>
              <a:rPr lang="en-US" sz="1500" dirty="0"/>
              <a:t>Simple rule that pushes calculated values from the previous rule into the feed pipe so that it sizes itself appropriately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Gunline Assembly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BE20E06-3078-4422-96E4-6BFD33767B9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5871" y="3076865"/>
            <a:ext cx="3142445" cy="19184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626B404-7E8C-4A79-B4BD-5BB53641C5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075" y="2710718"/>
            <a:ext cx="5047619" cy="18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08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8" y="1315173"/>
            <a:ext cx="4377587" cy="3394940"/>
          </a:xfrm>
        </p:spPr>
        <p:txBody>
          <a:bodyPr/>
          <a:lstStyle/>
          <a:p>
            <a:r>
              <a:rPr lang="en-US" sz="1700" dirty="0"/>
              <a:t>Component Rules:</a:t>
            </a:r>
          </a:p>
          <a:p>
            <a:pPr lvl="1"/>
            <a:r>
              <a:rPr lang="en-US" sz="1500" dirty="0"/>
              <a:t>Spray Nozzle Length</a:t>
            </a:r>
          </a:p>
          <a:p>
            <a:pPr lvl="2"/>
            <a:r>
              <a:rPr lang="en-US" sz="1500" dirty="0"/>
              <a:t>Rule that finds the appropriate down pipe, and replaces it in the assembly</a:t>
            </a:r>
          </a:p>
          <a:p>
            <a:pPr lvl="2"/>
            <a:r>
              <a:rPr lang="en-US" sz="1500" dirty="0"/>
              <a:t>Uses a Select Case statement in Visual Basic, and is a good example of how these work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Gunline Assembly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D3BE7E-F7D5-405E-82BE-CDBFD4DC58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607" y="999116"/>
            <a:ext cx="3970033" cy="29733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BE20E06-3078-4422-96E4-6BFD33767B9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5871" y="3076865"/>
            <a:ext cx="3142445" cy="1918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631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9" y="1315173"/>
            <a:ext cx="4390466" cy="3394940"/>
          </a:xfrm>
        </p:spPr>
        <p:txBody>
          <a:bodyPr/>
          <a:lstStyle/>
          <a:p>
            <a:r>
              <a:rPr lang="en-US" sz="1700" dirty="0"/>
              <a:t>Component Rules:</a:t>
            </a:r>
          </a:p>
          <a:p>
            <a:pPr lvl="1"/>
            <a:r>
              <a:rPr lang="en-US" sz="1500" dirty="0"/>
              <a:t>Assemble Flanges</a:t>
            </a:r>
          </a:p>
          <a:p>
            <a:pPr lvl="2"/>
            <a:r>
              <a:rPr lang="en-US" sz="1500" dirty="0"/>
              <a:t>Most complex rule in this assembly</a:t>
            </a:r>
          </a:p>
          <a:p>
            <a:pPr lvl="2"/>
            <a:r>
              <a:rPr lang="en-US" sz="1500" dirty="0"/>
              <a:t>Gets the right offset value depending on if a flange or valve has been selected</a:t>
            </a:r>
          </a:p>
          <a:p>
            <a:pPr lvl="2"/>
            <a:r>
              <a:rPr lang="en-US" sz="1500" dirty="0"/>
              <a:t>Defines assembly placement matrix of front and rear flanges / valves</a:t>
            </a:r>
          </a:p>
          <a:p>
            <a:pPr lvl="2"/>
            <a:r>
              <a:rPr lang="en-US" sz="1500" dirty="0"/>
              <a:t>Based on options selected, decides which library model to pull into the </a:t>
            </a:r>
            <a:r>
              <a:rPr lang="en-US" sz="1500" dirty="0" err="1"/>
              <a:t>assy</a:t>
            </a:r>
            <a:endParaRPr lang="en-US" sz="1500" dirty="0"/>
          </a:p>
          <a:p>
            <a:pPr lvl="3"/>
            <a:r>
              <a:rPr lang="en-US" sz="1500" dirty="0"/>
              <a:t>Does this for both front and rear</a:t>
            </a:r>
          </a:p>
          <a:p>
            <a:pPr lvl="2"/>
            <a:r>
              <a:rPr lang="en-US" sz="1500" dirty="0"/>
              <a:t>Adds the components into the assembly</a:t>
            </a:r>
          </a:p>
          <a:p>
            <a:pPr lvl="1"/>
            <a:r>
              <a:rPr lang="en-US" sz="1500" dirty="0"/>
              <a:t>Has a function called “</a:t>
            </a:r>
            <a:r>
              <a:rPr lang="en-US" sz="1500" dirty="0" err="1"/>
              <a:t>FindOffsetValue</a:t>
            </a:r>
            <a:r>
              <a:rPr lang="en-US" sz="1500" dirty="0"/>
              <a:t>” that figures out how far the flanges or valves should be offset so they are placed properly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Gunline Assembly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2F663B-2DB6-495F-B934-9A27E25DD67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2399" y="1315173"/>
            <a:ext cx="4144806" cy="306995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BE20E06-3078-4422-96E4-6BFD33767B9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5871" y="3076865"/>
            <a:ext cx="3142445" cy="1918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435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8187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8" y="1315173"/>
            <a:ext cx="3727203" cy="3394940"/>
          </a:xfrm>
        </p:spPr>
        <p:txBody>
          <a:bodyPr/>
          <a:lstStyle/>
          <a:p>
            <a:r>
              <a:rPr lang="en-US" sz="1700" dirty="0">
                <a:solidFill>
                  <a:srgbClr val="000000"/>
                </a:solidFill>
              </a:rPr>
              <a:t>Gunline Feed Pipe</a:t>
            </a:r>
          </a:p>
          <a:p>
            <a:r>
              <a:rPr lang="en-US" sz="1700" dirty="0">
                <a:solidFill>
                  <a:srgbClr val="000000"/>
                </a:solidFill>
              </a:rPr>
              <a:t>Gunline Down Pipe</a:t>
            </a:r>
          </a:p>
          <a:p>
            <a:r>
              <a:rPr lang="en-US" sz="1700" dirty="0">
                <a:solidFill>
                  <a:srgbClr val="000000"/>
                </a:solidFill>
              </a:rPr>
              <a:t>Elbow – 45-degrees</a:t>
            </a:r>
          </a:p>
          <a:p>
            <a:r>
              <a:rPr lang="en-US" sz="1700" dirty="0">
                <a:solidFill>
                  <a:srgbClr val="000000"/>
                </a:solidFill>
              </a:rPr>
              <a:t>Reducer</a:t>
            </a:r>
          </a:p>
          <a:p>
            <a:r>
              <a:rPr lang="en-US" sz="1700" dirty="0">
                <a:solidFill>
                  <a:srgbClr val="000000"/>
                </a:solidFill>
              </a:rPr>
              <a:t>End Connections</a:t>
            </a:r>
          </a:p>
          <a:p>
            <a:r>
              <a:rPr lang="en-US" sz="1700" dirty="0">
                <a:solidFill>
                  <a:srgbClr val="000000"/>
                </a:solidFill>
              </a:rPr>
              <a:t>Gunline Assembly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Components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01619C3-F119-4FAA-8207-F2F7DB556C7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65539" y="562877"/>
            <a:ext cx="6697014" cy="4088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3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8" y="1315173"/>
            <a:ext cx="4552269" cy="3394940"/>
          </a:xfrm>
        </p:spPr>
        <p:txBody>
          <a:bodyPr/>
          <a:lstStyle/>
          <a:p>
            <a:r>
              <a:rPr lang="en-US" sz="1700" dirty="0"/>
              <a:t>Pipe that feeds the gunline system</a:t>
            </a:r>
          </a:p>
          <a:p>
            <a:r>
              <a:rPr lang="en-US" sz="1700" dirty="0"/>
              <a:t>Main Driving Parameters:</a:t>
            </a:r>
          </a:p>
          <a:p>
            <a:pPr lvl="1"/>
            <a:r>
              <a:rPr lang="en-US" sz="1500" dirty="0"/>
              <a:t>G_H (OD of gunline)</a:t>
            </a:r>
          </a:p>
          <a:p>
            <a:pPr lvl="1"/>
            <a:r>
              <a:rPr lang="en-US" sz="1500" dirty="0"/>
              <a:t>G_T (pipe thickness)</a:t>
            </a:r>
          </a:p>
          <a:p>
            <a:pPr lvl="1"/>
            <a:r>
              <a:rPr lang="en-US" sz="1500" dirty="0"/>
              <a:t>G_OFFSET_START</a:t>
            </a:r>
          </a:p>
          <a:p>
            <a:pPr lvl="1"/>
            <a:r>
              <a:rPr lang="en-US" sz="1500" dirty="0"/>
              <a:t>G_OFFSET_END</a:t>
            </a:r>
          </a:p>
          <a:p>
            <a:pPr lvl="1"/>
            <a:r>
              <a:rPr lang="en-US" sz="1500" dirty="0"/>
              <a:t>GUNLINE_L</a:t>
            </a:r>
          </a:p>
          <a:p>
            <a:pPr lvl="1"/>
            <a:r>
              <a:rPr lang="en-US" sz="1500" dirty="0"/>
              <a:t>NO_NOZZLES</a:t>
            </a:r>
          </a:p>
          <a:p>
            <a:pPr lvl="1"/>
            <a:r>
              <a:rPr lang="en-US" sz="1500" dirty="0"/>
              <a:t>NOZZLE_SPACING</a:t>
            </a:r>
          </a:p>
          <a:p>
            <a:pPr lvl="1"/>
            <a:r>
              <a:rPr lang="en-US" sz="1500" dirty="0"/>
              <a:t>NOZZLE_1_OFF</a:t>
            </a:r>
          </a:p>
          <a:p>
            <a:r>
              <a:rPr lang="en-US" sz="1700" dirty="0"/>
              <a:t>Component Rules:</a:t>
            </a:r>
          </a:p>
          <a:p>
            <a:pPr lvl="1"/>
            <a:r>
              <a:rPr lang="en-US" sz="1500" dirty="0"/>
              <a:t>None</a:t>
            </a:r>
          </a:p>
          <a:p>
            <a:pPr lvl="1"/>
            <a:endParaRPr lang="en-US" sz="17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Gunline Feed Pipe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8002799-C13B-4951-A64E-62D880595D4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84489" y="1427334"/>
            <a:ext cx="5496225" cy="3282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802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9EF1F1-BA5B-4E6D-9D19-4FB4998C26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8062" y="1472255"/>
            <a:ext cx="4260618" cy="2951077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8" y="1315173"/>
            <a:ext cx="4552269" cy="3394940"/>
          </a:xfrm>
        </p:spPr>
        <p:txBody>
          <a:bodyPr/>
          <a:lstStyle/>
          <a:p>
            <a:r>
              <a:rPr lang="en-US" sz="1700" dirty="0"/>
              <a:t>Library of static parts</a:t>
            </a:r>
          </a:p>
          <a:p>
            <a:r>
              <a:rPr lang="en-US" sz="1700" dirty="0"/>
              <a:t>Rule in gunline assembly will select the proper length and size (diameter), and insert it into the assembly</a:t>
            </a:r>
          </a:p>
          <a:p>
            <a:r>
              <a:rPr lang="en-US" sz="1700" dirty="0"/>
              <a:t>Main Driving Parameters:</a:t>
            </a:r>
          </a:p>
          <a:p>
            <a:pPr lvl="1"/>
            <a:r>
              <a:rPr lang="en-US" sz="1500" dirty="0"/>
              <a:t>Diam (OD of pipe</a:t>
            </a:r>
          </a:p>
          <a:p>
            <a:pPr lvl="1"/>
            <a:r>
              <a:rPr lang="en-US" sz="1500" dirty="0" err="1"/>
              <a:t>ParT</a:t>
            </a:r>
            <a:r>
              <a:rPr lang="en-US" sz="1500" dirty="0"/>
              <a:t> (thickness of pipe)</a:t>
            </a:r>
          </a:p>
          <a:p>
            <a:pPr lvl="1"/>
            <a:r>
              <a:rPr lang="en-US" sz="1500" dirty="0"/>
              <a:t>B_L (length of pipe)</a:t>
            </a:r>
          </a:p>
          <a:p>
            <a:pPr lvl="1"/>
            <a:r>
              <a:rPr lang="en-US" sz="1500" dirty="0"/>
              <a:t>G_OFFSET_START</a:t>
            </a:r>
          </a:p>
          <a:p>
            <a:pPr lvl="1"/>
            <a:r>
              <a:rPr lang="en-US" sz="1500" dirty="0"/>
              <a:t>G_OFFSET_END</a:t>
            </a:r>
          </a:p>
          <a:p>
            <a:r>
              <a:rPr lang="en-US" sz="1700" dirty="0"/>
              <a:t>Component Rules:</a:t>
            </a:r>
          </a:p>
          <a:p>
            <a:pPr lvl="1"/>
            <a:r>
              <a:rPr lang="en-US" sz="1500" dirty="0"/>
              <a:t>None</a:t>
            </a:r>
          </a:p>
          <a:p>
            <a:pPr lvl="1"/>
            <a:endParaRPr lang="en-US" sz="17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Gunline Down Pipe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78405A-CE34-439A-B1A4-5BB0E972F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3802" y="1686924"/>
            <a:ext cx="989138" cy="265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052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8" y="1315173"/>
            <a:ext cx="4552269" cy="3394940"/>
          </a:xfrm>
        </p:spPr>
        <p:txBody>
          <a:bodyPr/>
          <a:lstStyle/>
          <a:p>
            <a:r>
              <a:rPr lang="en-US" sz="1700" dirty="0"/>
              <a:t>Library of static parts</a:t>
            </a:r>
          </a:p>
          <a:p>
            <a:r>
              <a:rPr lang="en-US" sz="1700" dirty="0"/>
              <a:t>Two parts for application to choose from:</a:t>
            </a:r>
          </a:p>
          <a:p>
            <a:pPr lvl="1"/>
            <a:r>
              <a:rPr lang="en-US" sz="1500" dirty="0"/>
              <a:t>2” part (for 4” gunline)</a:t>
            </a:r>
          </a:p>
          <a:p>
            <a:pPr lvl="1"/>
            <a:r>
              <a:rPr lang="en-US" sz="1500" dirty="0"/>
              <a:t>4” part (for 6” gunline)</a:t>
            </a:r>
          </a:p>
          <a:p>
            <a:r>
              <a:rPr lang="en-US" sz="1700" dirty="0"/>
              <a:t>Main Driving Parameters:</a:t>
            </a:r>
          </a:p>
          <a:p>
            <a:pPr lvl="1"/>
            <a:r>
              <a:rPr lang="en-US" sz="1500" dirty="0"/>
              <a:t>OD (OD of pipe)</a:t>
            </a:r>
          </a:p>
          <a:p>
            <a:pPr lvl="1"/>
            <a:r>
              <a:rPr lang="en-US" sz="1500" dirty="0"/>
              <a:t>T (pipe thickness)</a:t>
            </a:r>
          </a:p>
          <a:p>
            <a:r>
              <a:rPr lang="en-US" sz="1700" dirty="0"/>
              <a:t>Component Rules:</a:t>
            </a:r>
          </a:p>
          <a:p>
            <a:pPr lvl="1"/>
            <a:r>
              <a:rPr lang="en-US" sz="1500" dirty="0"/>
              <a:t>None</a:t>
            </a:r>
          </a:p>
          <a:p>
            <a:pPr lvl="1"/>
            <a:endParaRPr lang="en-US" sz="17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Elbow – 45 Degrees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8DAB2B-D7F4-43BD-9525-CFAAB488E8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3638" y="1142748"/>
            <a:ext cx="3561905" cy="34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2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8" y="1315173"/>
            <a:ext cx="4552269" cy="3394940"/>
          </a:xfrm>
        </p:spPr>
        <p:txBody>
          <a:bodyPr/>
          <a:lstStyle/>
          <a:p>
            <a:r>
              <a:rPr lang="en-US" sz="1700" dirty="0"/>
              <a:t>Library of static parts</a:t>
            </a:r>
          </a:p>
          <a:p>
            <a:r>
              <a:rPr lang="en-US" sz="1700" dirty="0"/>
              <a:t>Two parts for application to choose from:</a:t>
            </a:r>
          </a:p>
          <a:p>
            <a:pPr lvl="1"/>
            <a:r>
              <a:rPr lang="en-US" sz="1500" dirty="0"/>
              <a:t>2” part (for 4” gunline)</a:t>
            </a:r>
          </a:p>
          <a:p>
            <a:pPr lvl="1"/>
            <a:r>
              <a:rPr lang="en-US" sz="1500" dirty="0"/>
              <a:t>4” part (for 6” gunline)</a:t>
            </a:r>
          </a:p>
          <a:p>
            <a:r>
              <a:rPr lang="en-US" sz="1700" dirty="0"/>
              <a:t>Main Driving Parameters:</a:t>
            </a:r>
          </a:p>
          <a:p>
            <a:pPr lvl="1"/>
            <a:r>
              <a:rPr lang="en-US" sz="1500" dirty="0"/>
              <a:t>OD1 (OD of pipe)</a:t>
            </a:r>
          </a:p>
          <a:p>
            <a:pPr lvl="1"/>
            <a:r>
              <a:rPr lang="en-US" sz="1500" dirty="0"/>
              <a:t>OD2 (Reduced OD)</a:t>
            </a:r>
          </a:p>
          <a:p>
            <a:pPr lvl="1"/>
            <a:r>
              <a:rPr lang="en-US" sz="1500" dirty="0"/>
              <a:t>T1 (pipe thickness)</a:t>
            </a:r>
          </a:p>
          <a:p>
            <a:pPr lvl="1"/>
            <a:r>
              <a:rPr lang="en-US" sz="1500" dirty="0"/>
              <a:t>T2 (reduced pipe thickness)</a:t>
            </a:r>
          </a:p>
          <a:p>
            <a:r>
              <a:rPr lang="en-US" sz="1700" dirty="0"/>
              <a:t>Component Rules:</a:t>
            </a:r>
          </a:p>
          <a:p>
            <a:pPr lvl="1"/>
            <a:r>
              <a:rPr lang="en-US" sz="1500" dirty="0"/>
              <a:t>None</a:t>
            </a:r>
          </a:p>
          <a:p>
            <a:pPr lvl="1"/>
            <a:endParaRPr lang="en-US" sz="17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8DAB2B-D7F4-43BD-9525-CFAAB488E85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173638" y="1226456"/>
            <a:ext cx="3561905" cy="3308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4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9" y="1315173"/>
            <a:ext cx="3514702" cy="3394940"/>
          </a:xfrm>
        </p:spPr>
        <p:txBody>
          <a:bodyPr/>
          <a:lstStyle/>
          <a:p>
            <a:r>
              <a:rPr lang="en-US" sz="1700" dirty="0"/>
              <a:t>Have options to choose from the following sizes:</a:t>
            </a:r>
          </a:p>
          <a:p>
            <a:pPr lvl="1"/>
            <a:r>
              <a:rPr lang="en-US" sz="1500" dirty="0"/>
              <a:t>3”, 4”, 6” or 8”</a:t>
            </a:r>
          </a:p>
          <a:p>
            <a:pPr lvl="1"/>
            <a:r>
              <a:rPr lang="en-US" sz="1500" dirty="0"/>
              <a:t>Flanges:</a:t>
            </a:r>
          </a:p>
          <a:p>
            <a:pPr lvl="2"/>
            <a:r>
              <a:rPr lang="en-US" sz="1500" dirty="0"/>
              <a:t>Lapped</a:t>
            </a:r>
          </a:p>
          <a:p>
            <a:pPr lvl="2"/>
            <a:r>
              <a:rPr lang="en-US" sz="1500" dirty="0"/>
              <a:t>Slip-On Welding</a:t>
            </a:r>
          </a:p>
          <a:p>
            <a:pPr lvl="2"/>
            <a:r>
              <a:rPr lang="en-US" sz="1500" dirty="0"/>
              <a:t>Welding Neck</a:t>
            </a:r>
          </a:p>
          <a:p>
            <a:pPr lvl="1"/>
            <a:r>
              <a:rPr lang="en-US" sz="1500" dirty="0"/>
              <a:t>End Connections:</a:t>
            </a:r>
          </a:p>
          <a:p>
            <a:pPr lvl="2"/>
            <a:r>
              <a:rPr lang="en-US" sz="1500" dirty="0"/>
              <a:t>Open (flange only)</a:t>
            </a:r>
          </a:p>
          <a:p>
            <a:pPr lvl="2"/>
            <a:r>
              <a:rPr lang="en-US" sz="1500" dirty="0"/>
              <a:t>Capped (with blind flange)</a:t>
            </a:r>
          </a:p>
          <a:p>
            <a:pPr lvl="2"/>
            <a:r>
              <a:rPr lang="en-US" sz="1500" dirty="0"/>
              <a:t>Valve (butterfly)</a:t>
            </a:r>
          </a:p>
          <a:p>
            <a:r>
              <a:rPr lang="en-US" sz="1700" dirty="0"/>
              <a:t>Each end of gunline may have a different end connection selected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Connections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026852-3B0C-4855-813F-FC0742B369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713" y="714777"/>
            <a:ext cx="1465460" cy="17885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5AB741-7598-4241-86B7-94F22D2705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2516" y="714777"/>
            <a:ext cx="1472566" cy="17885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BA40250-91C8-495D-B95B-36A1216A7F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7887" y="2768380"/>
            <a:ext cx="1667112" cy="19417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6898A1D-B302-4604-A473-0D4AA341C4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2516" y="2677303"/>
            <a:ext cx="2197572" cy="212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186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5604" y="3670479"/>
            <a:ext cx="2601838" cy="1101424"/>
          </a:xfrm>
        </p:spPr>
        <p:txBody>
          <a:bodyPr/>
          <a:lstStyle/>
          <a:p>
            <a:pPr lvl="1"/>
            <a:r>
              <a:rPr lang="en-US" sz="1500" dirty="0"/>
              <a:t>SHELL_Q_1</a:t>
            </a:r>
          </a:p>
          <a:p>
            <a:pPr lvl="1"/>
            <a:r>
              <a:rPr lang="en-US" sz="1500" dirty="0"/>
              <a:t>SHELL_Q_2</a:t>
            </a:r>
          </a:p>
          <a:p>
            <a:pPr lvl="1"/>
            <a:r>
              <a:rPr lang="en-US" sz="1500" dirty="0"/>
              <a:t>GUNLINE_OFF</a:t>
            </a:r>
          </a:p>
          <a:p>
            <a:pPr lvl="1"/>
            <a:r>
              <a:rPr lang="en-US" sz="1500" dirty="0"/>
              <a:t>GUNLINE_SIZE</a:t>
            </a:r>
          </a:p>
          <a:p>
            <a:pPr lvl="1"/>
            <a:endParaRPr lang="en-US" sz="15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Gunline Assembly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8847B52-915A-4AAB-BC2B-3C309CF420EC}"/>
              </a:ext>
            </a:extLst>
          </p:cNvPr>
          <p:cNvSpPr txBox="1">
            <a:spLocks/>
          </p:cNvSpPr>
          <p:nvPr/>
        </p:nvSpPr>
        <p:spPr>
          <a:xfrm>
            <a:off x="636588" y="1467573"/>
            <a:ext cx="3456441" cy="339494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85750" indent="-2857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1pPr>
            <a:lvl2pPr marL="630238" indent="-28733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2pPr>
            <a:lvl3pPr marL="917575" indent="-26352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3pPr>
            <a:lvl4pPr marL="1203325" indent="-2857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4pPr>
            <a:lvl5pPr marL="2303326" indent="-20153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4"/>
              </a:buClr>
              <a:buSzPct val="100000"/>
              <a:buFont typeface="Wingdings" charset="2"/>
              <a:buChar char="§"/>
              <a:defRPr sz="1700" b="0" kern="1200">
                <a:solidFill>
                  <a:schemeClr val="tx1"/>
                </a:solidFill>
                <a:latin typeface="Artifakt ElementOfc"/>
                <a:ea typeface="+mn-ea"/>
                <a:cs typeface="Artifakt ElementOfc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dirty="0"/>
              <a:t>Main assembly for gunline</a:t>
            </a:r>
          </a:p>
          <a:p>
            <a:r>
              <a:rPr lang="en-US" sz="1700" dirty="0"/>
              <a:t>Main Driving Parameters:</a:t>
            </a:r>
          </a:p>
          <a:p>
            <a:pPr lvl="1"/>
            <a:r>
              <a:rPr lang="en-US" sz="1500" dirty="0"/>
              <a:t>PROJECT_ID</a:t>
            </a:r>
          </a:p>
          <a:p>
            <a:pPr lvl="1"/>
            <a:r>
              <a:rPr lang="en-US" sz="1500" dirty="0"/>
              <a:t>PROJECT_PATH</a:t>
            </a:r>
          </a:p>
          <a:p>
            <a:pPr lvl="1"/>
            <a:r>
              <a:rPr lang="en-US" sz="1500" dirty="0"/>
              <a:t>TEMPLATE_PATH</a:t>
            </a:r>
          </a:p>
          <a:p>
            <a:pPr lvl="1"/>
            <a:r>
              <a:rPr lang="en-US" sz="1500" dirty="0"/>
              <a:t>LIBRARY_PATH</a:t>
            </a:r>
          </a:p>
          <a:p>
            <a:pPr lvl="1"/>
            <a:r>
              <a:rPr lang="en-US" sz="1500" dirty="0"/>
              <a:t>TANK_OD</a:t>
            </a:r>
          </a:p>
          <a:p>
            <a:pPr lvl="1"/>
            <a:r>
              <a:rPr lang="en-US" sz="1500" dirty="0"/>
              <a:t>TANK_L</a:t>
            </a:r>
          </a:p>
          <a:p>
            <a:pPr lvl="1"/>
            <a:r>
              <a:rPr lang="en-US" sz="1500" dirty="0"/>
              <a:t>GUNLINE_L</a:t>
            </a:r>
          </a:p>
          <a:p>
            <a:pPr lvl="1"/>
            <a:r>
              <a:rPr lang="en-US" sz="1500" dirty="0"/>
              <a:t>NO_NOZZLES</a:t>
            </a:r>
          </a:p>
          <a:p>
            <a:pPr lvl="1"/>
            <a:r>
              <a:rPr lang="en-US" sz="1500" dirty="0"/>
              <a:t>NOZZLE_SPACING</a:t>
            </a:r>
          </a:p>
          <a:p>
            <a:pPr lvl="1"/>
            <a:r>
              <a:rPr lang="en-US" sz="1500" dirty="0"/>
              <a:t>NOZZLE_1_OFF</a:t>
            </a:r>
          </a:p>
          <a:p>
            <a:pPr lvl="1"/>
            <a:endParaRPr lang="en-US" sz="1500" dirty="0"/>
          </a:p>
          <a:p>
            <a:pPr lvl="1"/>
            <a:endParaRPr lang="en-US" sz="1500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5CEB7BDB-36FF-4D4C-AA24-805E78A4E2CF}"/>
              </a:ext>
            </a:extLst>
          </p:cNvPr>
          <p:cNvSpPr txBox="1">
            <a:spLocks/>
          </p:cNvSpPr>
          <p:nvPr/>
        </p:nvSpPr>
        <p:spPr>
          <a:xfrm>
            <a:off x="5309161" y="3670479"/>
            <a:ext cx="2804527" cy="104990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85750" indent="-2857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1pPr>
            <a:lvl2pPr marL="630238" indent="-28733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2pPr>
            <a:lvl3pPr marL="917575" indent="-26352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3pPr>
            <a:lvl4pPr marL="1203325" indent="-2857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4pPr>
            <a:lvl5pPr marL="2303326" indent="-20153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4"/>
              </a:buClr>
              <a:buSzPct val="100000"/>
              <a:buFont typeface="Wingdings" charset="2"/>
              <a:buChar char="§"/>
              <a:defRPr sz="1700" b="0" kern="1200">
                <a:solidFill>
                  <a:schemeClr val="tx1"/>
                </a:solidFill>
                <a:latin typeface="Artifakt ElementOfc"/>
                <a:ea typeface="+mn-ea"/>
                <a:cs typeface="Artifakt ElementOfc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500" dirty="0"/>
              <a:t>GUNLINE_F_FL_TYPE</a:t>
            </a:r>
          </a:p>
          <a:p>
            <a:pPr lvl="1"/>
            <a:r>
              <a:rPr lang="en-US" sz="1500" dirty="0"/>
              <a:t>GUNLINE_F_FL_END</a:t>
            </a:r>
          </a:p>
          <a:p>
            <a:pPr lvl="1"/>
            <a:r>
              <a:rPr lang="en-US" sz="1500" dirty="0"/>
              <a:t>GUNLINE_R_FL_TYPE</a:t>
            </a:r>
          </a:p>
          <a:p>
            <a:pPr lvl="1"/>
            <a:r>
              <a:rPr lang="en-US" sz="1500" dirty="0"/>
              <a:t>GUNLINE_R_FL_END</a:t>
            </a:r>
          </a:p>
          <a:p>
            <a:pPr lvl="1"/>
            <a:endParaRPr lang="en-US" sz="15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2E1CE08-A89E-44EA-B44C-D565AA424F6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2432" y="562877"/>
            <a:ext cx="4941861" cy="301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00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8" y="1315173"/>
            <a:ext cx="4552269" cy="3394940"/>
          </a:xfrm>
        </p:spPr>
        <p:txBody>
          <a:bodyPr/>
          <a:lstStyle/>
          <a:p>
            <a:r>
              <a:rPr lang="en-US" sz="1700" dirty="0"/>
              <a:t>Component Rules:</a:t>
            </a:r>
          </a:p>
          <a:p>
            <a:pPr lvl="1"/>
            <a:r>
              <a:rPr lang="en-US" sz="1500" dirty="0"/>
              <a:t>Set Gunline Size</a:t>
            </a:r>
          </a:p>
          <a:p>
            <a:pPr lvl="2"/>
            <a:r>
              <a:rPr lang="en-US" sz="1500" dirty="0"/>
              <a:t>Replaces 4” feed pipe with 6” pipe if user requests 6” pipe</a:t>
            </a:r>
          </a:p>
          <a:p>
            <a:pPr lvl="3"/>
            <a:r>
              <a:rPr lang="en-US" sz="1500" dirty="0"/>
              <a:t>Assembly template has a 4” feed pipe pre-placed at assembly’s origin</a:t>
            </a:r>
          </a:p>
          <a:p>
            <a:pPr lvl="2"/>
            <a:r>
              <a:rPr lang="en-US" sz="1500" dirty="0"/>
              <a:t>Creates a new feed pipe and saves it in the correct folder</a:t>
            </a:r>
          </a:p>
          <a:p>
            <a:pPr lvl="2"/>
            <a:r>
              <a:rPr lang="en-US" sz="1500" dirty="0"/>
              <a:t>Replaces the feed pipe in the new gunline assembly file with the new copy just created</a:t>
            </a:r>
          </a:p>
          <a:p>
            <a:pPr lvl="2"/>
            <a:r>
              <a:rPr lang="en-US" sz="1500" dirty="0"/>
              <a:t>Rebuilds a constraint that was breaking as I was creating the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Gunline Assembly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556085-C563-486B-87F0-1B7261E9C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734" y="872521"/>
            <a:ext cx="3719930" cy="279332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BE20E06-3078-4422-96E4-6BFD33767B9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5871" y="3076865"/>
            <a:ext cx="3142445" cy="1918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5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2016 Autodesk Corporate template 16x9">
  <a:themeElements>
    <a:clrScheme name="Custom 5">
      <a:dk1>
        <a:srgbClr val="3C3C3C"/>
      </a:dk1>
      <a:lt1>
        <a:srgbClr val="FFFFFF"/>
      </a:lt1>
      <a:dk2>
        <a:srgbClr val="0696D7"/>
      </a:dk2>
      <a:lt2>
        <a:srgbClr val="FFFFFF"/>
      </a:lt2>
      <a:accent1>
        <a:srgbClr val="87BC40"/>
      </a:accent1>
      <a:accent2>
        <a:srgbClr val="32BCAD"/>
      </a:accent2>
      <a:accent3>
        <a:srgbClr val="1858A8"/>
      </a:accent3>
      <a:accent4>
        <a:srgbClr val="EE8822"/>
      </a:accent4>
      <a:accent5>
        <a:srgbClr val="DD2222"/>
      </a:accent5>
      <a:accent6>
        <a:srgbClr val="A70063"/>
      </a:accent6>
      <a:hlink>
        <a:srgbClr val="0696D7"/>
      </a:hlink>
      <a:folHlink>
        <a:srgbClr val="0696D7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7_corporate_PPT_template_16x9_Arial" id="{CF06FA20-D6FC-5643-ADDE-31072E722A97}" vid="{EABEC9F6-B751-674C-A7B0-046A4ED5C939}"/>
    </a:ext>
  </a:extLst>
</a:theme>
</file>

<file path=ppt/theme/theme2.xml><?xml version="1.0" encoding="utf-8"?>
<a:theme xmlns:a="http://schemas.openxmlformats.org/drawingml/2006/main" name="1_2016 Autodesk Corporate template 16x9">
  <a:themeElements>
    <a:clrScheme name="Custom 5">
      <a:dk1>
        <a:srgbClr val="3C3C3C"/>
      </a:dk1>
      <a:lt1>
        <a:srgbClr val="FFFFFF"/>
      </a:lt1>
      <a:dk2>
        <a:srgbClr val="0696D7"/>
      </a:dk2>
      <a:lt2>
        <a:srgbClr val="FFFFFF"/>
      </a:lt2>
      <a:accent1>
        <a:srgbClr val="87BC40"/>
      </a:accent1>
      <a:accent2>
        <a:srgbClr val="32BCAD"/>
      </a:accent2>
      <a:accent3>
        <a:srgbClr val="1858A8"/>
      </a:accent3>
      <a:accent4>
        <a:srgbClr val="EE8822"/>
      </a:accent4>
      <a:accent5>
        <a:srgbClr val="DD2222"/>
      </a:accent5>
      <a:accent6>
        <a:srgbClr val="A70063"/>
      </a:accent6>
      <a:hlink>
        <a:srgbClr val="0696D7"/>
      </a:hlink>
      <a:folHlink>
        <a:srgbClr val="0696D7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7_corporate_PPT_template_16x9_Arial" id="{CF06FA20-D6FC-5643-ADDE-31072E722A97}" vid="{EABEC9F6-B751-674C-A7B0-046A4ED5C93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2017_corporate_PPT_template_16x9_Arial</Template>
  <TotalTime>10629</TotalTime>
  <Words>711</Words>
  <Application>Microsoft Office PowerPoint</Application>
  <PresentationFormat>On-screen Show (16:9)</PresentationFormat>
  <Paragraphs>128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Artifakt ElementOfc</vt:lpstr>
      <vt:lpstr>Calibri</vt:lpstr>
      <vt:lpstr>Proxima Nova</vt:lpstr>
      <vt:lpstr>Proxima Nova Extrabold</vt:lpstr>
      <vt:lpstr>Proxima Nova Medium</vt:lpstr>
      <vt:lpstr>Wingdings</vt:lpstr>
      <vt:lpstr>2016 Autodesk Corporate template 16x9</vt:lpstr>
      <vt:lpstr>1_2016 Autodesk Corporate template 16x9</vt:lpstr>
      <vt:lpstr>Automation Starter Kit: Gunline Assembly Details</vt:lpstr>
      <vt:lpstr>Main Components</vt:lpstr>
      <vt:lpstr>Gunline Feed Pipe</vt:lpstr>
      <vt:lpstr>Gunline Down Pipe</vt:lpstr>
      <vt:lpstr>Elbow – 45 Degrees</vt:lpstr>
      <vt:lpstr>Reducer</vt:lpstr>
      <vt:lpstr>End Connections</vt:lpstr>
      <vt:lpstr>Gunline Assembly</vt:lpstr>
      <vt:lpstr>Gunline Assembly</vt:lpstr>
      <vt:lpstr>Gunline Assembly</vt:lpstr>
      <vt:lpstr>Gunline Assembly</vt:lpstr>
      <vt:lpstr>Gunline Assembly</vt:lpstr>
      <vt:lpstr>Gunline Assembly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slide: Main title can extend over one  or two lines and is in Arial 30pt</dc:title>
  <dc:subject>KETIV PowerPoint template</dc:subject>
  <dc:creator>Chad Lethbridge</dc:creator>
  <cp:keywords/>
  <dc:description/>
  <cp:lastModifiedBy>Nathan Eliason</cp:lastModifiedBy>
  <cp:revision>150</cp:revision>
  <dcterms:created xsi:type="dcterms:W3CDTF">2018-03-22T14:12:40Z</dcterms:created>
  <dcterms:modified xsi:type="dcterms:W3CDTF">2020-06-02T16:03:03Z</dcterms:modified>
  <cp:category/>
</cp:coreProperties>
</file>